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2" r:id="rId5"/>
    <p:sldMasterId id="2147483803" r:id="rId6"/>
    <p:sldMasterId id="214748380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144000"/>
  <p:embeddedFontLst>
    <p:embeddedFont>
      <p:font typeface="Roboto Thin"/>
      <p:regular r:id="rId41"/>
      <p:bold r:id="rId42"/>
      <p:italic r:id="rId43"/>
      <p:boldItalic r:id="rId44"/>
    </p:embeddedFont>
    <p:embeddedFont>
      <p:font typeface="Roboto Medium"/>
      <p:regular r:id="rId45"/>
      <p:bold r:id="rId46"/>
      <p:italic r:id="rId47"/>
      <p:boldItalic r:id="rId48"/>
    </p:embeddedFont>
    <p:embeddedFont>
      <p:font typeface="Roboto"/>
      <p:regular r:id="rId49"/>
      <p:bold r:id="rId50"/>
      <p:italic r:id="rId51"/>
      <p:boldItalic r:id="rId52"/>
    </p:embeddedFont>
    <p:embeddedFont>
      <p:font typeface="Inconsolata"/>
      <p:regular r:id="rId53"/>
      <p:bold r:id="rId54"/>
    </p:embeddedFont>
    <p:embeddedFont>
      <p:font typeface="Roboto 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997">
          <p15:clr>
            <a:srgbClr val="9AA0A6"/>
          </p15:clr>
        </p15:guide>
        <p15:guide id="2" pos="40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98CCCE-8943-4196-8CFB-02F40B36880D}">
  <a:tblStyle styleId="{BD98CCCE-8943-4196-8CFB-02F40B3688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97" orient="horz"/>
        <p:guide pos="404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obotoThin-bold.fntdata"/><Relationship Id="rId41" Type="http://schemas.openxmlformats.org/officeDocument/2006/relationships/font" Target="fonts/RobotoThin-regular.fntdata"/><Relationship Id="rId44" Type="http://schemas.openxmlformats.org/officeDocument/2006/relationships/font" Target="fonts/RobotoThin-boldItalic.fntdata"/><Relationship Id="rId43" Type="http://schemas.openxmlformats.org/officeDocument/2006/relationships/font" Target="fonts/RobotoThin-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Inconsolata-regular.fntdata"/><Relationship Id="rId52" Type="http://schemas.openxmlformats.org/officeDocument/2006/relationships/font" Target="fonts/Roboto-boldItalic.fntdata"/><Relationship Id="rId11" Type="http://schemas.openxmlformats.org/officeDocument/2006/relationships/slide" Target="slides/slide3.xml"/><Relationship Id="rId55" Type="http://schemas.openxmlformats.org/officeDocument/2006/relationships/font" Target="fonts/RobotoLight-regular.fntdata"/><Relationship Id="rId10" Type="http://schemas.openxmlformats.org/officeDocument/2006/relationships/slide" Target="slides/slide2.xml"/><Relationship Id="rId54" Type="http://schemas.openxmlformats.org/officeDocument/2006/relationships/font" Target="fonts/Inconsolata-bold.fntdata"/><Relationship Id="rId13" Type="http://schemas.openxmlformats.org/officeDocument/2006/relationships/slide" Target="slides/slide5.xml"/><Relationship Id="rId57" Type="http://schemas.openxmlformats.org/officeDocument/2006/relationships/font" Target="fonts/RobotoLight-italic.fntdata"/><Relationship Id="rId12" Type="http://schemas.openxmlformats.org/officeDocument/2006/relationships/slide" Target="slides/slide4.xml"/><Relationship Id="rId56" Type="http://schemas.openxmlformats.org/officeDocument/2006/relationships/font" Target="fonts/RobotoLight-bold.fntdata"/><Relationship Id="rId15" Type="http://schemas.openxmlformats.org/officeDocument/2006/relationships/slide" Target="slides/slide7.xml"/><Relationship Id="rId14" Type="http://schemas.openxmlformats.org/officeDocument/2006/relationships/slide" Target="slides/slide6.xml"/><Relationship Id="rId58" Type="http://schemas.openxmlformats.org/officeDocument/2006/relationships/font" Target="fonts/RobotoLight-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g808d6bca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0" name="Google Shape;3050;g808d6bca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2" name="Shape 3152"/>
        <p:cNvGrpSpPr/>
        <p:nvPr/>
      </p:nvGrpSpPr>
      <p:grpSpPr>
        <a:xfrm>
          <a:off x="0" y="0"/>
          <a:ext cx="0" cy="0"/>
          <a:chOff x="0" y="0"/>
          <a:chExt cx="0" cy="0"/>
        </a:xfrm>
      </p:grpSpPr>
      <p:sp>
        <p:nvSpPr>
          <p:cNvPr id="3153" name="Google Shape;3153;g7898701b8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4" name="Google Shape;3154;g7898701b8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2" name="Shape 3162"/>
        <p:cNvGrpSpPr/>
        <p:nvPr/>
      </p:nvGrpSpPr>
      <p:grpSpPr>
        <a:xfrm>
          <a:off x="0" y="0"/>
          <a:ext cx="0" cy="0"/>
          <a:chOff x="0" y="0"/>
          <a:chExt cx="0" cy="0"/>
        </a:xfrm>
      </p:grpSpPr>
      <p:sp>
        <p:nvSpPr>
          <p:cNvPr id="3163" name="Google Shape;3163;g808d6bca43_0_2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4" name="Google Shape;3164;g808d6bca43_0_2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g7898701b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0" name="Google Shape;3170;g7898701b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7269dbc03e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7269dbc03e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shutterstock_1363031105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5" name="Shape 3185"/>
        <p:cNvGrpSpPr/>
        <p:nvPr/>
      </p:nvGrpSpPr>
      <p:grpSpPr>
        <a:xfrm>
          <a:off x="0" y="0"/>
          <a:ext cx="0" cy="0"/>
          <a:chOff x="0" y="0"/>
          <a:chExt cx="0" cy="0"/>
        </a:xfrm>
      </p:grpSpPr>
      <p:sp>
        <p:nvSpPr>
          <p:cNvPr id="3186" name="Google Shape;3186;g8218ca5c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7" name="Google Shape;3187;g8218ca5c5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shutterstock_1363031105</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g8218ca5c5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8" name="Google Shape;3198;g8218ca5c5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8218ca5c5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8218ca5c5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g8218ca5c5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3" name="Google Shape;3213;g8218ca5c5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g8218ca5c5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3" name="Google Shape;3223;g8218ca5c5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0" name="Shape 3230"/>
        <p:cNvGrpSpPr/>
        <p:nvPr/>
      </p:nvGrpSpPr>
      <p:grpSpPr>
        <a:xfrm>
          <a:off x="0" y="0"/>
          <a:ext cx="0" cy="0"/>
          <a:chOff x="0" y="0"/>
          <a:chExt cx="0" cy="0"/>
        </a:xfrm>
      </p:grpSpPr>
      <p:sp>
        <p:nvSpPr>
          <p:cNvPr id="3231" name="Google Shape;3231;g8c958b8f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2" name="Google Shape;3232;g8c958b8f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8218ca5c5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8218ca5c5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900">
                <a:latin typeface="Roboto"/>
                <a:ea typeface="Roboto"/>
                <a:cs typeface="Roboto"/>
                <a:sym typeface="Roboto"/>
              </a:rPr>
              <a:t>Image source: shutterstock_1421446100</a:t>
            </a:r>
            <a:endParaRPr i="1" sz="900">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g7269dbc03e_0_4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4" name="Google Shape;3244;g7269dbc03e_0_4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9" name="Shape 3249"/>
        <p:cNvGrpSpPr/>
        <p:nvPr/>
      </p:nvGrpSpPr>
      <p:grpSpPr>
        <a:xfrm>
          <a:off x="0" y="0"/>
          <a:ext cx="0" cy="0"/>
          <a:chOff x="0" y="0"/>
          <a:chExt cx="0" cy="0"/>
        </a:xfrm>
      </p:grpSpPr>
      <p:sp>
        <p:nvSpPr>
          <p:cNvPr id="3250" name="Google Shape;3250;g7269dbc03e_0_4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1" name="Google Shape;3251;g7269dbc03e_0_4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g8218ca5c5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7" name="Google Shape;3257;g8218ca5c5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g8218ca5c5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7" name="Google Shape;3267;g8218ca5c5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2" name="Shape 3272"/>
        <p:cNvGrpSpPr/>
        <p:nvPr/>
      </p:nvGrpSpPr>
      <p:grpSpPr>
        <a:xfrm>
          <a:off x="0" y="0"/>
          <a:ext cx="0" cy="0"/>
          <a:chOff x="0" y="0"/>
          <a:chExt cx="0" cy="0"/>
        </a:xfrm>
      </p:grpSpPr>
      <p:sp>
        <p:nvSpPr>
          <p:cNvPr id="3273" name="Google Shape;3273;g8093697fe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4" name="Google Shape;3274;g8093697fe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g7269dbc03e_0_4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0" name="Google Shape;3280;g7269dbc03e_0_4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8218ca5c5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7" name="Google Shape;3287;g8218ca5c5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g8218ca5c5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8" name="Google Shape;3298;g8218ca5c5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7" name="Shape 3307"/>
        <p:cNvGrpSpPr/>
        <p:nvPr/>
      </p:nvGrpSpPr>
      <p:grpSpPr>
        <a:xfrm>
          <a:off x="0" y="0"/>
          <a:ext cx="0" cy="0"/>
          <a:chOff x="0" y="0"/>
          <a:chExt cx="0" cy="0"/>
        </a:xfrm>
      </p:grpSpPr>
      <p:sp>
        <p:nvSpPr>
          <p:cNvPr id="3308" name="Google Shape;3308;g8bd7622299_28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9" name="Google Shape;3309;g8bd7622299_28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shutterstock_522965350</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8" name="Shape 3318"/>
        <p:cNvGrpSpPr/>
        <p:nvPr/>
      </p:nvGrpSpPr>
      <p:grpSpPr>
        <a:xfrm>
          <a:off x="0" y="0"/>
          <a:ext cx="0" cy="0"/>
          <a:chOff x="0" y="0"/>
          <a:chExt cx="0" cy="0"/>
        </a:xfrm>
      </p:grpSpPr>
      <p:sp>
        <p:nvSpPr>
          <p:cNvPr id="3319" name="Google Shape;3319;g8218ca5c5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0" name="Google Shape;3320;g8218ca5c5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g8218ca5c5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8218ca5c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8bd7622299_28_3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8bd7622299_28_3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8bd7622299_2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8bd7622299_2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g8bd7622299_28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8bd7622299_28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8bd7622299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8bd7622299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8218ca5c52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8218ca5c52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8218ca5c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8218ca5c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g7269dbc03e_0_3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7" name="Google Shape;3107;g7269dbc03e_0_3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g8c958b8f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3" name="Google Shape;3133;g8c958b8f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8bd7622299_2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8bd7622299_2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png"/><Relationship Id="rId3" Type="http://schemas.openxmlformats.org/officeDocument/2006/relationships/image" Target="../media/image21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4.png"/><Relationship Id="rId3" Type="http://schemas.openxmlformats.org/officeDocument/2006/relationships/image" Target="../media/image206.png"/><Relationship Id="rId4" Type="http://schemas.openxmlformats.org/officeDocument/2006/relationships/image" Target="../media/image21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4.png"/><Relationship Id="rId3" Type="http://schemas.openxmlformats.org/officeDocument/2006/relationships/image" Target="../media/image206.png"/><Relationship Id="rId4" Type="http://schemas.openxmlformats.org/officeDocument/2006/relationships/image" Target="../media/image21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4.png"/><Relationship Id="rId3" Type="http://schemas.openxmlformats.org/officeDocument/2006/relationships/image" Target="../media/image206.png"/><Relationship Id="rId4" Type="http://schemas.openxmlformats.org/officeDocument/2006/relationships/image" Target="../media/image22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4.png"/><Relationship Id="rId3" Type="http://schemas.openxmlformats.org/officeDocument/2006/relationships/image" Target="../media/image206.png"/><Relationship Id="rId4" Type="http://schemas.openxmlformats.org/officeDocument/2006/relationships/image" Target="../media/image2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7.png"/><Relationship Id="rId3" Type="http://schemas.openxmlformats.org/officeDocument/2006/relationships/image" Target="../media/image21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5.png"/><Relationship Id="rId3" Type="http://schemas.openxmlformats.org/officeDocument/2006/relationships/image" Target="../media/image24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5.png"/><Relationship Id="rId3" Type="http://schemas.openxmlformats.org/officeDocument/2006/relationships/image" Target="../media/image220.png"/><Relationship Id="rId4" Type="http://schemas.openxmlformats.org/officeDocument/2006/relationships/image" Target="../media/image22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5.png"/><Relationship Id="rId3" Type="http://schemas.openxmlformats.org/officeDocument/2006/relationships/image" Target="../media/image220.png"/><Relationship Id="rId4" Type="http://schemas.openxmlformats.org/officeDocument/2006/relationships/image" Target="../media/image25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5.png"/><Relationship Id="rId3" Type="http://schemas.openxmlformats.org/officeDocument/2006/relationships/image" Target="../media/image229.png"/><Relationship Id="rId4" Type="http://schemas.openxmlformats.org/officeDocument/2006/relationships/image" Target="../media/image22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 Id="rId4" Type="http://schemas.openxmlformats.org/officeDocument/2006/relationships/image" Target="../media/image2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3.png"/><Relationship Id="rId3" Type="http://schemas.openxmlformats.org/officeDocument/2006/relationships/image" Target="../media/image224.png"/><Relationship Id="rId4" Type="http://schemas.openxmlformats.org/officeDocument/2006/relationships/image" Target="../media/image22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3.png"/><Relationship Id="rId3" Type="http://schemas.openxmlformats.org/officeDocument/2006/relationships/image" Target="../media/image235.png"/><Relationship Id="rId4" Type="http://schemas.openxmlformats.org/officeDocument/2006/relationships/image" Target="../media/image23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239.png"/><Relationship Id="rId5" Type="http://schemas.openxmlformats.org/officeDocument/2006/relationships/image" Target="../media/image23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8.png"/><Relationship Id="rId5" Type="http://schemas.openxmlformats.org/officeDocument/2006/relationships/image" Target="../media/image23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43.png"/><Relationship Id="rId4" Type="http://schemas.openxmlformats.org/officeDocument/2006/relationships/image" Target="../media/image248.png"/><Relationship Id="rId5" Type="http://schemas.openxmlformats.org/officeDocument/2006/relationships/image" Target="../media/image244.png"/><Relationship Id="rId6" Type="http://schemas.openxmlformats.org/officeDocument/2006/relationships/image" Target="../media/image24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45.png"/><Relationship Id="rId4" Type="http://schemas.openxmlformats.org/officeDocument/2006/relationships/image" Target="../media/image248.png"/><Relationship Id="rId5" Type="http://schemas.openxmlformats.org/officeDocument/2006/relationships/image" Target="../media/image247.png"/><Relationship Id="rId6" Type="http://schemas.openxmlformats.org/officeDocument/2006/relationships/image" Target="../media/image24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9.png"/><Relationship Id="rId3" Type="http://schemas.openxmlformats.org/officeDocument/2006/relationships/image" Target="../media/image254.png"/><Relationship Id="rId4" Type="http://schemas.openxmlformats.org/officeDocument/2006/relationships/image" Target="../media/image252.png"/><Relationship Id="rId5" Type="http://schemas.openxmlformats.org/officeDocument/2006/relationships/image" Target="../media/image25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7.png"/><Relationship Id="rId3" Type="http://schemas.openxmlformats.org/officeDocument/2006/relationships/image" Target="../media/image263.png"/><Relationship Id="rId4" Type="http://schemas.openxmlformats.org/officeDocument/2006/relationships/image" Target="../media/image255.png"/><Relationship Id="rId5" Type="http://schemas.openxmlformats.org/officeDocument/2006/relationships/image" Target="../media/image261.png"/><Relationship Id="rId6" Type="http://schemas.openxmlformats.org/officeDocument/2006/relationships/image" Target="../media/image26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62.png"/><Relationship Id="rId4" Type="http://schemas.openxmlformats.org/officeDocument/2006/relationships/image" Target="../media/image267.png"/><Relationship Id="rId5" Type="http://schemas.openxmlformats.org/officeDocument/2006/relationships/image" Target="../media/image26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9.png"/><Relationship Id="rId3" Type="http://schemas.openxmlformats.org/officeDocument/2006/relationships/image" Target="../media/image268.png"/><Relationship Id="rId4" Type="http://schemas.openxmlformats.org/officeDocument/2006/relationships/image" Target="../media/image264.png"/><Relationship Id="rId5" Type="http://schemas.openxmlformats.org/officeDocument/2006/relationships/image" Target="../media/image266.png"/><Relationship Id="rId6" Type="http://schemas.openxmlformats.org/officeDocument/2006/relationships/image" Target="../media/image270.png"/><Relationship Id="rId7" Type="http://schemas.openxmlformats.org/officeDocument/2006/relationships/image" Target="../media/image28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2.png"/><Relationship Id="rId3" Type="http://schemas.openxmlformats.org/officeDocument/2006/relationships/image" Target="../media/image271.png"/><Relationship Id="rId4" Type="http://schemas.openxmlformats.org/officeDocument/2006/relationships/image" Target="../media/image277.png"/><Relationship Id="rId5" Type="http://schemas.openxmlformats.org/officeDocument/2006/relationships/image" Target="../media/image284.png"/><Relationship Id="rId6" Type="http://schemas.openxmlformats.org/officeDocument/2006/relationships/image" Target="../media/image273.png"/><Relationship Id="rId7" Type="http://schemas.openxmlformats.org/officeDocument/2006/relationships/image" Target="../media/image27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285.png"/><Relationship Id="rId4" Type="http://schemas.openxmlformats.org/officeDocument/2006/relationships/image" Target="../media/image278.png"/><Relationship Id="rId5" Type="http://schemas.openxmlformats.org/officeDocument/2006/relationships/image" Target="../media/image27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0.png"/><Relationship Id="rId3" Type="http://schemas.openxmlformats.org/officeDocument/2006/relationships/image" Target="../media/image282.png"/><Relationship Id="rId4" Type="http://schemas.openxmlformats.org/officeDocument/2006/relationships/image" Target="../media/image275.png"/><Relationship Id="rId5" Type="http://schemas.openxmlformats.org/officeDocument/2006/relationships/image" Target="../media/image281.png"/><Relationship Id="rId6" Type="http://schemas.openxmlformats.org/officeDocument/2006/relationships/image" Target="../media/image279.png"/><Relationship Id="rId7" Type="http://schemas.openxmlformats.org/officeDocument/2006/relationships/image" Target="../media/image287.png"/><Relationship Id="rId8" Type="http://schemas.openxmlformats.org/officeDocument/2006/relationships/image" Target="../media/image28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8.png"/><Relationship Id="rId3" Type="http://schemas.openxmlformats.org/officeDocument/2006/relationships/image" Target="../media/image290.png"/><Relationship Id="rId4" Type="http://schemas.openxmlformats.org/officeDocument/2006/relationships/image" Target="../media/image289.png"/><Relationship Id="rId5" Type="http://schemas.openxmlformats.org/officeDocument/2006/relationships/image" Target="../media/image292.png"/><Relationship Id="rId6" Type="http://schemas.openxmlformats.org/officeDocument/2006/relationships/image" Target="../media/image301.png"/><Relationship Id="rId7" Type="http://schemas.openxmlformats.org/officeDocument/2006/relationships/image" Target="../media/image291.png"/><Relationship Id="rId8" Type="http://schemas.openxmlformats.org/officeDocument/2006/relationships/image" Target="../media/image29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 Id="rId3" Type="http://schemas.openxmlformats.org/officeDocument/2006/relationships/image" Target="../media/image304.png"/><Relationship Id="rId4" Type="http://schemas.openxmlformats.org/officeDocument/2006/relationships/image" Target="../media/image294.png"/><Relationship Id="rId5" Type="http://schemas.openxmlformats.org/officeDocument/2006/relationships/image" Target="../media/image295.png"/><Relationship Id="rId6" Type="http://schemas.openxmlformats.org/officeDocument/2006/relationships/image" Target="../media/image29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9.png"/><Relationship Id="rId3" Type="http://schemas.openxmlformats.org/officeDocument/2006/relationships/image" Target="../media/image298.png"/><Relationship Id="rId4" Type="http://schemas.openxmlformats.org/officeDocument/2006/relationships/image" Target="../media/image300.png"/><Relationship Id="rId9" Type="http://schemas.openxmlformats.org/officeDocument/2006/relationships/image" Target="../media/image308.png"/><Relationship Id="rId5" Type="http://schemas.openxmlformats.org/officeDocument/2006/relationships/image" Target="../media/image305.png"/><Relationship Id="rId6" Type="http://schemas.openxmlformats.org/officeDocument/2006/relationships/image" Target="../media/image302.png"/><Relationship Id="rId7" Type="http://schemas.openxmlformats.org/officeDocument/2006/relationships/image" Target="../media/image297.png"/><Relationship Id="rId8" Type="http://schemas.openxmlformats.org/officeDocument/2006/relationships/image" Target="../media/image303.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6.png"/><Relationship Id="rId3" Type="http://schemas.openxmlformats.org/officeDocument/2006/relationships/image" Target="../media/image309.png"/><Relationship Id="rId4" Type="http://schemas.openxmlformats.org/officeDocument/2006/relationships/image" Target="../media/image307.png"/><Relationship Id="rId9" Type="http://schemas.openxmlformats.org/officeDocument/2006/relationships/image" Target="../media/image312.png"/><Relationship Id="rId5" Type="http://schemas.openxmlformats.org/officeDocument/2006/relationships/image" Target="../media/image311.png"/><Relationship Id="rId6" Type="http://schemas.openxmlformats.org/officeDocument/2006/relationships/image" Target="../media/image314.png"/><Relationship Id="rId7" Type="http://schemas.openxmlformats.org/officeDocument/2006/relationships/image" Target="../media/image310.png"/><Relationship Id="rId8" Type="http://schemas.openxmlformats.org/officeDocument/2006/relationships/image" Target="../media/image3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7.png"/><Relationship Id="rId4"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3.png"/><Relationship Id="rId3" Type="http://schemas.openxmlformats.org/officeDocument/2006/relationships/image" Target="../media/image32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3.png"/><Relationship Id="rId3" Type="http://schemas.openxmlformats.org/officeDocument/2006/relationships/image" Target="../media/image32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4.png"/><Relationship Id="rId3" Type="http://schemas.openxmlformats.org/officeDocument/2006/relationships/image" Target="../media/image3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9.pn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40.png"/><Relationship Id="rId6" Type="http://schemas.openxmlformats.org/officeDocument/2006/relationships/image" Target="../media/image4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4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43.png"/><Relationship Id="rId4" Type="http://schemas.openxmlformats.org/officeDocument/2006/relationships/image" Target="../media/image39.png"/><Relationship Id="rId5"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7.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6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56.png"/><Relationship Id="rId4" Type="http://schemas.openxmlformats.org/officeDocument/2006/relationships/image" Target="../media/image66.png"/><Relationship Id="rId5" Type="http://schemas.openxmlformats.org/officeDocument/2006/relationships/image" Target="../media/image59.png"/><Relationship Id="rId6" Type="http://schemas.openxmlformats.org/officeDocument/2006/relationships/image" Target="../media/image61.png"/><Relationship Id="rId7"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6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78.png"/><Relationship Id="rId8" Type="http://schemas.openxmlformats.org/officeDocument/2006/relationships/image" Target="../media/image7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5.png"/><Relationship Id="rId8" Type="http://schemas.openxmlformats.org/officeDocument/2006/relationships/image" Target="../media/image7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5.png"/><Relationship Id="rId6" Type="http://schemas.openxmlformats.org/officeDocument/2006/relationships/image" Target="../media/image8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 Id="rId3" Type="http://schemas.openxmlformats.org/officeDocument/2006/relationships/image" Target="../media/image87.png"/><Relationship Id="rId4" Type="http://schemas.openxmlformats.org/officeDocument/2006/relationships/image" Target="../media/image92.png"/><Relationship Id="rId9" Type="http://schemas.openxmlformats.org/officeDocument/2006/relationships/image" Target="../media/image95.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3.png"/><Relationship Id="rId8" Type="http://schemas.openxmlformats.org/officeDocument/2006/relationships/image" Target="../media/image8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99.png"/><Relationship Id="rId5" Type="http://schemas.openxmlformats.org/officeDocument/2006/relationships/image" Target="../media/image96.png"/><Relationship Id="rId6" Type="http://schemas.openxmlformats.org/officeDocument/2006/relationships/image" Target="../media/image100.png"/><Relationship Id="rId7" Type="http://schemas.openxmlformats.org/officeDocument/2006/relationships/image" Target="../media/image98.png"/><Relationship Id="rId8" Type="http://schemas.openxmlformats.org/officeDocument/2006/relationships/image" Target="../media/image9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9.png"/><Relationship Id="rId3" Type="http://schemas.openxmlformats.org/officeDocument/2006/relationships/image" Target="../media/image10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 Id="rId3" Type="http://schemas.openxmlformats.org/officeDocument/2006/relationships/image" Target="../media/image10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2.png"/><Relationship Id="rId4" Type="http://schemas.openxmlformats.org/officeDocument/2006/relationships/image" Target="../media/image1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2.png"/><Relationship Id="rId4" Type="http://schemas.openxmlformats.org/officeDocument/2006/relationships/image" Target="../media/image1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2.png"/><Relationship Id="rId4" Type="http://schemas.openxmlformats.org/officeDocument/2006/relationships/image" Target="../media/image1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2.png"/><Relationship Id="rId4" Type="http://schemas.openxmlformats.org/officeDocument/2006/relationships/image" Target="../media/image1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14.png"/><Relationship Id="rId4" Type="http://schemas.openxmlformats.org/officeDocument/2006/relationships/image" Target="../media/image1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14.png"/><Relationship Id="rId4" Type="http://schemas.openxmlformats.org/officeDocument/2006/relationships/image" Target="../media/image14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34.png"/><Relationship Id="rId4" Type="http://schemas.openxmlformats.org/officeDocument/2006/relationships/image" Target="../media/image1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image" Target="../media/image1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131.png"/><Relationship Id="rId4" Type="http://schemas.openxmlformats.org/officeDocument/2006/relationships/image" Target="../media/image1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3.png"/><Relationship Id="rId4" Type="http://schemas.openxmlformats.org/officeDocument/2006/relationships/image" Target="../media/image126.png"/><Relationship Id="rId5" Type="http://schemas.openxmlformats.org/officeDocument/2006/relationships/image" Target="../media/image12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22.png"/><Relationship Id="rId4" Type="http://schemas.openxmlformats.org/officeDocument/2006/relationships/image" Target="../media/image124.png"/><Relationship Id="rId5" Type="http://schemas.openxmlformats.org/officeDocument/2006/relationships/image" Target="../media/image12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6.png"/><Relationship Id="rId4" Type="http://schemas.openxmlformats.org/officeDocument/2006/relationships/image" Target="../media/image133.png"/><Relationship Id="rId5" Type="http://schemas.openxmlformats.org/officeDocument/2006/relationships/image" Target="../media/image138.png"/><Relationship Id="rId6" Type="http://schemas.openxmlformats.org/officeDocument/2006/relationships/image" Target="../media/image13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7.png"/><Relationship Id="rId4" Type="http://schemas.openxmlformats.org/officeDocument/2006/relationships/image" Target="../media/image133.png"/><Relationship Id="rId5" Type="http://schemas.openxmlformats.org/officeDocument/2006/relationships/image" Target="../media/image144.png"/><Relationship Id="rId6" Type="http://schemas.openxmlformats.org/officeDocument/2006/relationships/image" Target="../media/image13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1.png"/><Relationship Id="rId3" Type="http://schemas.openxmlformats.org/officeDocument/2006/relationships/image" Target="../media/image140.png"/><Relationship Id="rId4" Type="http://schemas.openxmlformats.org/officeDocument/2006/relationships/image" Target="../media/image143.png"/><Relationship Id="rId5" Type="http://schemas.openxmlformats.org/officeDocument/2006/relationships/image" Target="../media/image14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 Id="rId3" Type="http://schemas.openxmlformats.org/officeDocument/2006/relationships/image" Target="../media/image146.png"/><Relationship Id="rId4" Type="http://schemas.openxmlformats.org/officeDocument/2006/relationships/image" Target="../media/image150.png"/><Relationship Id="rId5" Type="http://schemas.openxmlformats.org/officeDocument/2006/relationships/image" Target="../media/image148.png"/><Relationship Id="rId6" Type="http://schemas.openxmlformats.org/officeDocument/2006/relationships/image" Target="../media/image14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54.png"/><Relationship Id="rId4" Type="http://schemas.openxmlformats.org/officeDocument/2006/relationships/image" Target="../media/image152.png"/><Relationship Id="rId5" Type="http://schemas.openxmlformats.org/officeDocument/2006/relationships/image" Target="../media/image15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 Id="rId3" Type="http://schemas.openxmlformats.org/officeDocument/2006/relationships/image" Target="../media/image156.png"/><Relationship Id="rId4" Type="http://schemas.openxmlformats.org/officeDocument/2006/relationships/image" Target="../media/image165.png"/><Relationship Id="rId5" Type="http://schemas.openxmlformats.org/officeDocument/2006/relationships/image" Target="../media/image157.png"/><Relationship Id="rId6" Type="http://schemas.openxmlformats.org/officeDocument/2006/relationships/image" Target="../media/image158.png"/><Relationship Id="rId7" Type="http://schemas.openxmlformats.org/officeDocument/2006/relationships/image" Target="../media/image16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9.png"/><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6.png"/><Relationship Id="rId6" Type="http://schemas.openxmlformats.org/officeDocument/2006/relationships/image" Target="../media/image163.png"/><Relationship Id="rId7" Type="http://schemas.openxmlformats.org/officeDocument/2006/relationships/image" Target="../media/image16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72.png"/><Relationship Id="rId4" Type="http://schemas.openxmlformats.org/officeDocument/2006/relationships/image" Target="../media/image168.png"/><Relationship Id="rId5" Type="http://schemas.openxmlformats.org/officeDocument/2006/relationships/image" Target="../media/image17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9.png"/><Relationship Id="rId3" Type="http://schemas.openxmlformats.org/officeDocument/2006/relationships/image" Target="../media/image167.png"/><Relationship Id="rId4" Type="http://schemas.openxmlformats.org/officeDocument/2006/relationships/image" Target="../media/image171.png"/><Relationship Id="rId5" Type="http://schemas.openxmlformats.org/officeDocument/2006/relationships/image" Target="../media/image174.png"/><Relationship Id="rId6" Type="http://schemas.openxmlformats.org/officeDocument/2006/relationships/image" Target="../media/image173.png"/><Relationship Id="rId7" Type="http://schemas.openxmlformats.org/officeDocument/2006/relationships/image" Target="../media/image175.png"/><Relationship Id="rId8" Type="http://schemas.openxmlformats.org/officeDocument/2006/relationships/image" Target="../media/image18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2.png"/><Relationship Id="rId3" Type="http://schemas.openxmlformats.org/officeDocument/2006/relationships/image" Target="../media/image176.png"/><Relationship Id="rId4" Type="http://schemas.openxmlformats.org/officeDocument/2006/relationships/image" Target="../media/image179.png"/><Relationship Id="rId5" Type="http://schemas.openxmlformats.org/officeDocument/2006/relationships/image" Target="../media/image177.png"/><Relationship Id="rId6" Type="http://schemas.openxmlformats.org/officeDocument/2006/relationships/image" Target="../media/image178.png"/><Relationship Id="rId7" Type="http://schemas.openxmlformats.org/officeDocument/2006/relationships/image" Target="../media/image181.png"/><Relationship Id="rId8" Type="http://schemas.openxmlformats.org/officeDocument/2006/relationships/image" Target="../media/image18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84.png"/><Relationship Id="rId4" Type="http://schemas.openxmlformats.org/officeDocument/2006/relationships/image" Target="../media/image186.png"/><Relationship Id="rId5" Type="http://schemas.openxmlformats.org/officeDocument/2006/relationships/image" Target="../media/image183.png"/><Relationship Id="rId6" Type="http://schemas.openxmlformats.org/officeDocument/2006/relationships/image" Target="../media/image18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7.png"/><Relationship Id="rId3" Type="http://schemas.openxmlformats.org/officeDocument/2006/relationships/image" Target="../media/image189.png"/><Relationship Id="rId4" Type="http://schemas.openxmlformats.org/officeDocument/2006/relationships/image" Target="../media/image191.png"/><Relationship Id="rId9" Type="http://schemas.openxmlformats.org/officeDocument/2006/relationships/image" Target="../media/image201.png"/><Relationship Id="rId5" Type="http://schemas.openxmlformats.org/officeDocument/2006/relationships/image" Target="../media/image190.png"/><Relationship Id="rId6" Type="http://schemas.openxmlformats.org/officeDocument/2006/relationships/image" Target="../media/image194.png"/><Relationship Id="rId7" Type="http://schemas.openxmlformats.org/officeDocument/2006/relationships/image" Target="../media/image195.png"/><Relationship Id="rId8" Type="http://schemas.openxmlformats.org/officeDocument/2006/relationships/image" Target="../media/image19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5.png"/><Relationship Id="rId3"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204.png"/><Relationship Id="rId5" Type="http://schemas.openxmlformats.org/officeDocument/2006/relationships/image" Target="../media/image193.png"/><Relationship Id="rId6" Type="http://schemas.openxmlformats.org/officeDocument/2006/relationships/image" Target="../media/image200.png"/><Relationship Id="rId7" Type="http://schemas.openxmlformats.org/officeDocument/2006/relationships/image" Target="../media/image197.png"/><Relationship Id="rId8" Type="http://schemas.openxmlformats.org/officeDocument/2006/relationships/image" Target="../media/image19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8.png"/><Relationship Id="rId3" Type="http://schemas.openxmlformats.org/officeDocument/2006/relationships/image" Target="../media/image20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0.png"/><Relationship Id="rId3" Type="http://schemas.openxmlformats.org/officeDocument/2006/relationships/image" Target="../media/image20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2" name="Shape 2022"/>
        <p:cNvGrpSpPr/>
        <p:nvPr/>
      </p:nvGrpSpPr>
      <p:grpSpPr>
        <a:xfrm>
          <a:off x="0" y="0"/>
          <a:ext cx="0" cy="0"/>
          <a:chOff x="0" y="0"/>
          <a:chExt cx="0" cy="0"/>
        </a:xfrm>
      </p:grpSpPr>
      <p:sp>
        <p:nvSpPr>
          <p:cNvPr id="2023" name="Google Shape;2023;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7"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032" name="Shape 2032"/>
        <p:cNvGrpSpPr/>
        <p:nvPr/>
      </p:nvGrpSpPr>
      <p:grpSpPr>
        <a:xfrm>
          <a:off x="0" y="0"/>
          <a:ext cx="0" cy="0"/>
          <a:chOff x="0" y="0"/>
          <a:chExt cx="0" cy="0"/>
        </a:xfrm>
      </p:grpSpPr>
      <p:sp>
        <p:nvSpPr>
          <p:cNvPr id="2033" name="Google Shape;2033;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2034" name="Google Shape;2034;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037" name="Shape 2037"/>
        <p:cNvGrpSpPr/>
        <p:nvPr/>
      </p:nvGrpSpPr>
      <p:grpSpPr>
        <a:xfrm>
          <a:off x="0" y="0"/>
          <a:ext cx="0" cy="0"/>
          <a:chOff x="0" y="0"/>
          <a:chExt cx="0" cy="0"/>
        </a:xfrm>
      </p:grpSpPr>
      <p:pic>
        <p:nvPicPr>
          <p:cNvPr id="2038" name="Google Shape;2038;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39" name="Google Shape;2039;p10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041" name="Google Shape;2041;p10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42" name="Google Shape;2042;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43" name="Google Shape;2043;p10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4" name="Google Shape;2044;p10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5" name="Google Shape;2045;p10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46" name="Google Shape;2046;p107"/>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047" name="Shape 2047"/>
        <p:cNvGrpSpPr/>
        <p:nvPr/>
      </p:nvGrpSpPr>
      <p:grpSpPr>
        <a:xfrm>
          <a:off x="0" y="0"/>
          <a:ext cx="0" cy="0"/>
          <a:chOff x="0" y="0"/>
          <a:chExt cx="0" cy="0"/>
        </a:xfrm>
      </p:grpSpPr>
      <p:pic>
        <p:nvPicPr>
          <p:cNvPr id="2048" name="Google Shape;2048;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49" name="Google Shape;2049;p10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0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51" name="Google Shape;2051;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52" name="Google Shape;2052;p10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3" name="Google Shape;2053;p10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4" name="Google Shape;2054;p10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55" name="Google Shape;2055;p108"/>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6" name="Google Shape;2056;p10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057" name="Shape 2057"/>
        <p:cNvGrpSpPr/>
        <p:nvPr/>
      </p:nvGrpSpPr>
      <p:grpSpPr>
        <a:xfrm>
          <a:off x="0" y="0"/>
          <a:ext cx="0" cy="0"/>
          <a:chOff x="0" y="0"/>
          <a:chExt cx="0" cy="0"/>
        </a:xfrm>
      </p:grpSpPr>
      <p:pic>
        <p:nvPicPr>
          <p:cNvPr id="2058" name="Google Shape;2058;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59" name="Google Shape;2059;p10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2061" name="Google Shape;2061;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62" name="Google Shape;2062;p10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3" name="Google Shape;2063;p10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4" name="Google Shape;2064;p10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65" name="Google Shape;2065;p109"/>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6" name="Google Shape;2066;p10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067" name="Shape 2067"/>
        <p:cNvGrpSpPr/>
        <p:nvPr/>
      </p:nvGrpSpPr>
      <p:grpSpPr>
        <a:xfrm>
          <a:off x="0" y="0"/>
          <a:ext cx="0" cy="0"/>
          <a:chOff x="0" y="0"/>
          <a:chExt cx="0" cy="0"/>
        </a:xfrm>
      </p:grpSpPr>
      <p:pic>
        <p:nvPicPr>
          <p:cNvPr id="2068" name="Google Shape;2068;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69" name="Google Shape;2069;p11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0" name="Google Shape;2070;p11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071" name="Google Shape;2071;p110"/>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72" name="Google Shape;2072;p11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3" name="Google Shape;2073;p11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4" name="Google Shape;2074;p11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5" name="Google Shape;2075;p11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76" name="Google Shape;2076;p11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77" name="Shape 2077"/>
        <p:cNvGrpSpPr/>
        <p:nvPr/>
      </p:nvGrpSpPr>
      <p:grpSpPr>
        <a:xfrm>
          <a:off x="0" y="0"/>
          <a:ext cx="0" cy="0"/>
          <a:chOff x="0" y="0"/>
          <a:chExt cx="0" cy="0"/>
        </a:xfrm>
      </p:grpSpPr>
      <p:pic>
        <p:nvPicPr>
          <p:cNvPr id="2078" name="Google Shape;2078;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9" name="Google Shape;2079;p11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0" name="Google Shape;2080;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081" name="Google Shape;2081;p111"/>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2" name="Google Shape;2082;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2083" name="Shape 2083"/>
        <p:cNvGrpSpPr/>
        <p:nvPr/>
      </p:nvGrpSpPr>
      <p:grpSpPr>
        <a:xfrm>
          <a:off x="0" y="0"/>
          <a:ext cx="0" cy="0"/>
          <a:chOff x="0" y="0"/>
          <a:chExt cx="0" cy="0"/>
        </a:xfrm>
      </p:grpSpPr>
      <p:pic>
        <p:nvPicPr>
          <p:cNvPr id="2084" name="Google Shape;2084;p1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85" name="Google Shape;2085;p112"/>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6" name="Google Shape;2086;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7" name="Google Shape;2087;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2088" name="Shape 2088"/>
        <p:cNvGrpSpPr/>
        <p:nvPr/>
      </p:nvGrpSpPr>
      <p:grpSpPr>
        <a:xfrm>
          <a:off x="0" y="0"/>
          <a:ext cx="0" cy="0"/>
          <a:chOff x="0" y="0"/>
          <a:chExt cx="0" cy="0"/>
        </a:xfrm>
      </p:grpSpPr>
      <p:sp>
        <p:nvSpPr>
          <p:cNvPr id="2089" name="Google Shape;2089;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0" name="Google Shape;2090;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91" name="Google Shape;2091;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92" name="Google Shape;209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93" name="Google Shape;2093;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4" name="Google Shape;2094;p1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5" name="Google Shape;2095;p11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096" name="Shape 2096"/>
        <p:cNvGrpSpPr/>
        <p:nvPr/>
      </p:nvGrpSpPr>
      <p:grpSpPr>
        <a:xfrm>
          <a:off x="0" y="0"/>
          <a:ext cx="0" cy="0"/>
          <a:chOff x="0" y="0"/>
          <a:chExt cx="0" cy="0"/>
        </a:xfrm>
      </p:grpSpPr>
      <p:pic>
        <p:nvPicPr>
          <p:cNvPr id="2097" name="Google Shape;2097;p114"/>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098" name="Google Shape;2098;p114"/>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9" name="Google Shape;2099;p114"/>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00" name="Google Shape;2100;p11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1" name="Google Shape;2101;p11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02" name="Google Shape;2102;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03" name="Google Shape;2103;p1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104" name="Google Shape;2104;p1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05" name="Google Shape;2105;p11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2106" name="Shape 2106"/>
        <p:cNvGrpSpPr/>
        <p:nvPr/>
      </p:nvGrpSpPr>
      <p:grpSpPr>
        <a:xfrm>
          <a:off x="0" y="0"/>
          <a:ext cx="0" cy="0"/>
          <a:chOff x="0" y="0"/>
          <a:chExt cx="0" cy="0"/>
        </a:xfrm>
      </p:grpSpPr>
      <p:pic>
        <p:nvPicPr>
          <p:cNvPr id="2107" name="Google Shape;2107;p1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8" name="Google Shape;2108;p11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9" name="Google Shape;2109;p115"/>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110" name="Google Shape;2110;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1" name="Google Shape;2111;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2112" name="Shape 2112"/>
        <p:cNvGrpSpPr/>
        <p:nvPr/>
      </p:nvGrpSpPr>
      <p:grpSpPr>
        <a:xfrm>
          <a:off x="0" y="0"/>
          <a:ext cx="0" cy="0"/>
          <a:chOff x="0" y="0"/>
          <a:chExt cx="0" cy="0"/>
        </a:xfrm>
      </p:grpSpPr>
      <p:pic>
        <p:nvPicPr>
          <p:cNvPr id="2113" name="Google Shape;2113;p1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14" name="Google Shape;2114;p1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7" name="Google Shape;2117;p11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8" name="Google Shape;2118;p1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9" name="Google Shape;2119;p11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120" name="Google Shape;2120;p11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2121" name="Shape 2121"/>
        <p:cNvGrpSpPr/>
        <p:nvPr/>
      </p:nvGrpSpPr>
      <p:grpSpPr>
        <a:xfrm>
          <a:off x="0" y="0"/>
          <a:ext cx="0" cy="0"/>
          <a:chOff x="0" y="0"/>
          <a:chExt cx="0" cy="0"/>
        </a:xfrm>
      </p:grpSpPr>
      <p:pic>
        <p:nvPicPr>
          <p:cNvPr id="2122" name="Google Shape;2122;p1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23" name="Google Shape;2123;p1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4" name="Google Shape;2124;p1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5" name="Google Shape;2125;p11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6" name="Google Shape;2126;p1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7" name="Google Shape;2127;p11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128" name="Google Shape;2128;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29" name="Google Shape;2129;p1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30" name="Google Shape;2130;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1" name="Google Shape;2131;p11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2132" name="Shape 2132"/>
        <p:cNvGrpSpPr/>
        <p:nvPr/>
      </p:nvGrpSpPr>
      <p:grpSpPr>
        <a:xfrm>
          <a:off x="0" y="0"/>
          <a:ext cx="0" cy="0"/>
          <a:chOff x="0" y="0"/>
          <a:chExt cx="0" cy="0"/>
        </a:xfrm>
      </p:grpSpPr>
      <p:pic>
        <p:nvPicPr>
          <p:cNvPr id="2133" name="Google Shape;2133;p118"/>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134" name="Google Shape;2134;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35" name="Google Shape;2135;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36" name="Google Shape;2136;p1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7" name="Google Shape;2137;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8" name="Google Shape;2138;p118"/>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39" name="Google Shape;2139;p1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40" name="Google Shape;2140;p118"/>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1" name="Google Shape;2141;p11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2142" name="Shape 2142"/>
        <p:cNvGrpSpPr/>
        <p:nvPr/>
      </p:nvGrpSpPr>
      <p:grpSpPr>
        <a:xfrm>
          <a:off x="0" y="0"/>
          <a:ext cx="0" cy="0"/>
          <a:chOff x="0" y="0"/>
          <a:chExt cx="0" cy="0"/>
        </a:xfrm>
      </p:grpSpPr>
      <p:pic>
        <p:nvPicPr>
          <p:cNvPr id="2143" name="Google Shape;2143;p11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44" name="Google Shape;2144;p1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5" name="Google Shape;2145;p119"/>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6" name="Google Shape;2146;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47" name="Google Shape;2147;p11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8" name="Google Shape;2148;p11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9" name="Google Shape;2149;p11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50" name="Google Shape;2150;p1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51" name="Google Shape;2151;p119"/>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2152" name="Shape 2152"/>
        <p:cNvGrpSpPr/>
        <p:nvPr/>
      </p:nvGrpSpPr>
      <p:grpSpPr>
        <a:xfrm>
          <a:off x="0" y="0"/>
          <a:ext cx="0" cy="0"/>
          <a:chOff x="0" y="0"/>
          <a:chExt cx="0" cy="0"/>
        </a:xfrm>
      </p:grpSpPr>
      <p:sp>
        <p:nvSpPr>
          <p:cNvPr id="2153" name="Google Shape;2153;p12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4" name="Google Shape;2154;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55" name="Google Shape;2155;p1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6" name="Google Shape;2156;p12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57" name="Google Shape;2157;p12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8" name="Google Shape;2158;p120"/>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9" name="Google Shape;2159;p1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60" name="Google Shape;2160;p12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61" name="Google Shape;2161;p120"/>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2162" name="Shape 2162"/>
        <p:cNvGrpSpPr/>
        <p:nvPr/>
      </p:nvGrpSpPr>
      <p:grpSpPr>
        <a:xfrm>
          <a:off x="0" y="0"/>
          <a:ext cx="0" cy="0"/>
          <a:chOff x="0" y="0"/>
          <a:chExt cx="0" cy="0"/>
        </a:xfrm>
      </p:grpSpPr>
      <p:pic>
        <p:nvPicPr>
          <p:cNvPr id="2163" name="Google Shape;2163;p12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64" name="Google Shape;2164;p12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5" name="Google Shape;2165;p121"/>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166" name="Google Shape;2166;p12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7" name="Google Shape;2167;p121"/>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8" name="Google Shape;2168;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69" name="Google Shape;2169;p121"/>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0" name="Google Shape;2170;p121"/>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171" name="Google Shape;2171;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2" name="Google Shape;2172;p121"/>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2173" name="Shape 2173"/>
        <p:cNvGrpSpPr/>
        <p:nvPr/>
      </p:nvGrpSpPr>
      <p:grpSpPr>
        <a:xfrm>
          <a:off x="0" y="0"/>
          <a:ext cx="0" cy="0"/>
          <a:chOff x="0" y="0"/>
          <a:chExt cx="0" cy="0"/>
        </a:xfrm>
      </p:grpSpPr>
      <p:sp>
        <p:nvSpPr>
          <p:cNvPr id="2174" name="Google Shape;2174;p122"/>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75" name="Google Shape;2175;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76" name="Google Shape;2176;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177" name="Google Shape;2177;p122"/>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178" name="Google Shape;2178;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9" name="Google Shape;2179;p122"/>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0" name="Google Shape;2180;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1" name="Google Shape;2181;p122"/>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2" name="Google Shape;2182;p1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2183" name="Shape 2183"/>
        <p:cNvGrpSpPr/>
        <p:nvPr/>
      </p:nvGrpSpPr>
      <p:grpSpPr>
        <a:xfrm>
          <a:off x="0" y="0"/>
          <a:ext cx="0" cy="0"/>
          <a:chOff x="0" y="0"/>
          <a:chExt cx="0" cy="0"/>
        </a:xfrm>
      </p:grpSpPr>
      <p:sp>
        <p:nvSpPr>
          <p:cNvPr id="2184" name="Google Shape;2184;p12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6" name="Google Shape;2186;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7" name="Google Shape;2187;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8" name="Google Shape;218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9" name="Google Shape;2189;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0" name="Google Shape;2190;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91" name="Google Shape;2191;p123"/>
          <p:cNvGrpSpPr/>
          <p:nvPr/>
        </p:nvGrpSpPr>
        <p:grpSpPr>
          <a:xfrm>
            <a:off x="457200" y="1378813"/>
            <a:ext cx="776889" cy="621300"/>
            <a:chOff x="457200" y="1378813"/>
            <a:chExt cx="776889" cy="621300"/>
          </a:xfrm>
        </p:grpSpPr>
        <p:sp>
          <p:nvSpPr>
            <p:cNvPr id="2192" name="Google Shape;2192;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3" name="Google Shape;2193;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123"/>
          <p:cNvGrpSpPr/>
          <p:nvPr/>
        </p:nvGrpSpPr>
        <p:grpSpPr>
          <a:xfrm>
            <a:off x="457200" y="2228725"/>
            <a:ext cx="776889" cy="621300"/>
            <a:chOff x="457200" y="1378813"/>
            <a:chExt cx="776889" cy="621300"/>
          </a:xfrm>
        </p:grpSpPr>
        <p:sp>
          <p:nvSpPr>
            <p:cNvPr id="2195" name="Google Shape;2195;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6" name="Google Shape;2196;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123"/>
          <p:cNvGrpSpPr/>
          <p:nvPr/>
        </p:nvGrpSpPr>
        <p:grpSpPr>
          <a:xfrm>
            <a:off x="457200" y="3073850"/>
            <a:ext cx="776889" cy="621300"/>
            <a:chOff x="457200" y="1378813"/>
            <a:chExt cx="776889" cy="621300"/>
          </a:xfrm>
        </p:grpSpPr>
        <p:sp>
          <p:nvSpPr>
            <p:cNvPr id="2198" name="Google Shape;2198;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9" name="Google Shape;2199;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123"/>
          <p:cNvGrpSpPr/>
          <p:nvPr/>
        </p:nvGrpSpPr>
        <p:grpSpPr>
          <a:xfrm>
            <a:off x="457200" y="3923750"/>
            <a:ext cx="776889" cy="621300"/>
            <a:chOff x="457200" y="1378813"/>
            <a:chExt cx="776889" cy="621300"/>
          </a:xfrm>
        </p:grpSpPr>
        <p:sp>
          <p:nvSpPr>
            <p:cNvPr id="2201" name="Google Shape;2201;p12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2" name="Google Shape;2202;p12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123"/>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4" name="Google Shape;2204;p12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2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2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23"/>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8" name="Google Shape;2208;p123"/>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9" name="Google Shape;2209;p123"/>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210" name="Shape 2210"/>
        <p:cNvGrpSpPr/>
        <p:nvPr/>
      </p:nvGrpSpPr>
      <p:grpSpPr>
        <a:xfrm>
          <a:off x="0" y="0"/>
          <a:ext cx="0" cy="0"/>
          <a:chOff x="0" y="0"/>
          <a:chExt cx="0" cy="0"/>
        </a:xfrm>
      </p:grpSpPr>
      <p:sp>
        <p:nvSpPr>
          <p:cNvPr id="2211" name="Google Shape;2211;p12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3" name="Google Shape;2213;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14" name="Google Shape;2214;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15" name="Google Shape;2215;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16" name="Google Shape;2216;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7" name="Google Shape;2217;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8" name="Google Shape;2218;p124"/>
          <p:cNvGrpSpPr/>
          <p:nvPr/>
        </p:nvGrpSpPr>
        <p:grpSpPr>
          <a:xfrm>
            <a:off x="457200" y="1300225"/>
            <a:ext cx="776889" cy="621300"/>
            <a:chOff x="457200" y="1378813"/>
            <a:chExt cx="776889" cy="621300"/>
          </a:xfrm>
        </p:grpSpPr>
        <p:sp>
          <p:nvSpPr>
            <p:cNvPr id="2219" name="Google Shape;2219;p12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20" name="Google Shape;2220;p12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124"/>
          <p:cNvGrpSpPr/>
          <p:nvPr/>
        </p:nvGrpSpPr>
        <p:grpSpPr>
          <a:xfrm>
            <a:off x="457200" y="2000125"/>
            <a:ext cx="776889" cy="621300"/>
            <a:chOff x="457200" y="1378813"/>
            <a:chExt cx="776889" cy="621300"/>
          </a:xfrm>
        </p:grpSpPr>
        <p:sp>
          <p:nvSpPr>
            <p:cNvPr id="2222" name="Google Shape;2222;p12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3" name="Google Shape;2223;p12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24"/>
          <p:cNvGrpSpPr/>
          <p:nvPr/>
        </p:nvGrpSpPr>
        <p:grpSpPr>
          <a:xfrm>
            <a:off x="457200" y="2692850"/>
            <a:ext cx="776889" cy="621300"/>
            <a:chOff x="457200" y="1378813"/>
            <a:chExt cx="776889" cy="621300"/>
          </a:xfrm>
        </p:grpSpPr>
        <p:sp>
          <p:nvSpPr>
            <p:cNvPr id="2225" name="Google Shape;2225;p12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6" name="Google Shape;2226;p12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24"/>
          <p:cNvGrpSpPr/>
          <p:nvPr/>
        </p:nvGrpSpPr>
        <p:grpSpPr>
          <a:xfrm>
            <a:off x="457200" y="3390350"/>
            <a:ext cx="776889" cy="621300"/>
            <a:chOff x="457200" y="1378813"/>
            <a:chExt cx="776889" cy="621300"/>
          </a:xfrm>
        </p:grpSpPr>
        <p:sp>
          <p:nvSpPr>
            <p:cNvPr id="2228" name="Google Shape;2228;p12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9" name="Google Shape;2229;p12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0" name="Google Shape;2230;p124"/>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1" name="Google Shape;2231;p12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2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2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2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5" name="Google Shape;2235;p124"/>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6" name="Google Shape;2236;p124"/>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37" name="Google Shape;2237;p124"/>
          <p:cNvGrpSpPr/>
          <p:nvPr/>
        </p:nvGrpSpPr>
        <p:grpSpPr>
          <a:xfrm>
            <a:off x="469500" y="4083075"/>
            <a:ext cx="776889" cy="621300"/>
            <a:chOff x="457200" y="1378813"/>
            <a:chExt cx="776889" cy="621300"/>
          </a:xfrm>
        </p:grpSpPr>
        <p:sp>
          <p:nvSpPr>
            <p:cNvPr id="2238" name="Google Shape;2238;p124"/>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9" name="Google Shape;2239;p124"/>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0" name="Google Shape;2240;p12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2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242" name="Shape 2242"/>
        <p:cNvGrpSpPr/>
        <p:nvPr/>
      </p:nvGrpSpPr>
      <p:grpSpPr>
        <a:xfrm>
          <a:off x="0" y="0"/>
          <a:ext cx="0" cy="0"/>
          <a:chOff x="0" y="0"/>
          <a:chExt cx="0" cy="0"/>
        </a:xfrm>
      </p:grpSpPr>
      <p:sp>
        <p:nvSpPr>
          <p:cNvPr id="2243" name="Google Shape;2243;p12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5" name="Google Shape;2245;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6" name="Google Shape;2246;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7" name="Google Shape;224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8" name="Google Shape;2248;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49" name="Google Shape;2249;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50" name="Google Shape;2250;p125"/>
          <p:cNvGrpSpPr/>
          <p:nvPr/>
        </p:nvGrpSpPr>
        <p:grpSpPr>
          <a:xfrm>
            <a:off x="457200" y="1237825"/>
            <a:ext cx="776900" cy="486300"/>
            <a:chOff x="457200" y="1466425"/>
            <a:chExt cx="776900" cy="486300"/>
          </a:xfrm>
        </p:grpSpPr>
        <p:sp>
          <p:nvSpPr>
            <p:cNvPr id="2251" name="Google Shape;2251;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52" name="Google Shape;2252;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3" name="Google Shape;2253;p125"/>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4" name="Google Shape;2254;p12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5" name="Google Shape;2255;p125"/>
          <p:cNvGrpSpPr/>
          <p:nvPr/>
        </p:nvGrpSpPr>
        <p:grpSpPr>
          <a:xfrm>
            <a:off x="457200" y="1828900"/>
            <a:ext cx="776900" cy="486300"/>
            <a:chOff x="457200" y="1466425"/>
            <a:chExt cx="776900" cy="486300"/>
          </a:xfrm>
        </p:grpSpPr>
        <p:sp>
          <p:nvSpPr>
            <p:cNvPr id="2256" name="Google Shape;2256;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7" name="Google Shape;2257;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8" name="Google Shape;2258;p12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9" name="Google Shape;2259;p125"/>
          <p:cNvGrpSpPr/>
          <p:nvPr/>
        </p:nvGrpSpPr>
        <p:grpSpPr>
          <a:xfrm>
            <a:off x="457200" y="2419975"/>
            <a:ext cx="776900" cy="486300"/>
            <a:chOff x="457200" y="1466425"/>
            <a:chExt cx="776900" cy="486300"/>
          </a:xfrm>
        </p:grpSpPr>
        <p:sp>
          <p:nvSpPr>
            <p:cNvPr id="2260" name="Google Shape;2260;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1" name="Google Shape;2261;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2" name="Google Shape;2262;p12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3" name="Google Shape;2263;p125"/>
          <p:cNvGrpSpPr/>
          <p:nvPr/>
        </p:nvGrpSpPr>
        <p:grpSpPr>
          <a:xfrm>
            <a:off x="457200" y="3011050"/>
            <a:ext cx="776900" cy="486300"/>
            <a:chOff x="457200" y="1466425"/>
            <a:chExt cx="776900" cy="486300"/>
          </a:xfrm>
        </p:grpSpPr>
        <p:sp>
          <p:nvSpPr>
            <p:cNvPr id="2264" name="Google Shape;2264;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5" name="Google Shape;2265;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6" name="Google Shape;2266;p12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7" name="Google Shape;2267;p125"/>
          <p:cNvGrpSpPr/>
          <p:nvPr/>
        </p:nvGrpSpPr>
        <p:grpSpPr>
          <a:xfrm>
            <a:off x="457200" y="3602137"/>
            <a:ext cx="776900" cy="486300"/>
            <a:chOff x="457200" y="1466425"/>
            <a:chExt cx="776900" cy="486300"/>
          </a:xfrm>
        </p:grpSpPr>
        <p:sp>
          <p:nvSpPr>
            <p:cNvPr id="2268" name="Google Shape;2268;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9" name="Google Shape;2269;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0" name="Google Shape;2270;p12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1" name="Google Shape;2271;p125"/>
          <p:cNvGrpSpPr/>
          <p:nvPr/>
        </p:nvGrpSpPr>
        <p:grpSpPr>
          <a:xfrm>
            <a:off x="457200" y="4193262"/>
            <a:ext cx="776900" cy="486300"/>
            <a:chOff x="457200" y="1466425"/>
            <a:chExt cx="776900" cy="486300"/>
          </a:xfrm>
        </p:grpSpPr>
        <p:sp>
          <p:nvSpPr>
            <p:cNvPr id="2272" name="Google Shape;2272;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3" name="Google Shape;2273;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4" name="Google Shape;2274;p12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5" name="Google Shape;2275;p12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6" name="Google Shape;2276;p12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7" name="Google Shape;2277;p125"/>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8" name="Google Shape;2278;p125"/>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279" name="Shape 2279"/>
        <p:cNvGrpSpPr/>
        <p:nvPr/>
      </p:nvGrpSpPr>
      <p:grpSpPr>
        <a:xfrm>
          <a:off x="0" y="0"/>
          <a:ext cx="0" cy="0"/>
          <a:chOff x="0" y="0"/>
          <a:chExt cx="0" cy="0"/>
        </a:xfrm>
      </p:grpSpPr>
      <p:sp>
        <p:nvSpPr>
          <p:cNvPr id="2280" name="Google Shape;2280;p1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2" name="Google Shape;2282;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83" name="Google Shape;2283;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84" name="Google Shape;2284;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85" name="Google Shape;2285;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6" name="Google Shape;2286;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87" name="Google Shape;2287;p126"/>
          <p:cNvGrpSpPr/>
          <p:nvPr/>
        </p:nvGrpSpPr>
        <p:grpSpPr>
          <a:xfrm>
            <a:off x="457200" y="1237825"/>
            <a:ext cx="776900" cy="486300"/>
            <a:chOff x="457200" y="1466425"/>
            <a:chExt cx="776900" cy="486300"/>
          </a:xfrm>
        </p:grpSpPr>
        <p:sp>
          <p:nvSpPr>
            <p:cNvPr id="2288" name="Google Shape;2288;p12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9" name="Google Shape;2289;p12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0" name="Google Shape;2290;p12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1" name="Google Shape;2291;p1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2" name="Google Shape;2292;p126"/>
          <p:cNvGrpSpPr/>
          <p:nvPr/>
        </p:nvGrpSpPr>
        <p:grpSpPr>
          <a:xfrm>
            <a:off x="457200" y="1828900"/>
            <a:ext cx="776900" cy="486300"/>
            <a:chOff x="457200" y="1466425"/>
            <a:chExt cx="776900" cy="486300"/>
          </a:xfrm>
        </p:grpSpPr>
        <p:sp>
          <p:nvSpPr>
            <p:cNvPr id="2293" name="Google Shape;2293;p12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4" name="Google Shape;2294;p12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5" name="Google Shape;2295;p1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6" name="Google Shape;2296;p126"/>
          <p:cNvGrpSpPr/>
          <p:nvPr/>
        </p:nvGrpSpPr>
        <p:grpSpPr>
          <a:xfrm>
            <a:off x="457200" y="2419975"/>
            <a:ext cx="776900" cy="486300"/>
            <a:chOff x="457200" y="1466425"/>
            <a:chExt cx="776900" cy="486300"/>
          </a:xfrm>
        </p:grpSpPr>
        <p:sp>
          <p:nvSpPr>
            <p:cNvPr id="2297" name="Google Shape;2297;p1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8" name="Google Shape;2298;p1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9" name="Google Shape;2299;p1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0" name="Google Shape;2300;p126"/>
          <p:cNvGrpSpPr/>
          <p:nvPr/>
        </p:nvGrpSpPr>
        <p:grpSpPr>
          <a:xfrm>
            <a:off x="457200" y="3011050"/>
            <a:ext cx="776900" cy="486300"/>
            <a:chOff x="457200" y="1466425"/>
            <a:chExt cx="776900" cy="486300"/>
          </a:xfrm>
        </p:grpSpPr>
        <p:sp>
          <p:nvSpPr>
            <p:cNvPr id="2301" name="Google Shape;2301;p12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2" name="Google Shape;2302;p12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3" name="Google Shape;2303;p1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4" name="Google Shape;2304;p126"/>
          <p:cNvGrpSpPr/>
          <p:nvPr/>
        </p:nvGrpSpPr>
        <p:grpSpPr>
          <a:xfrm>
            <a:off x="457200" y="3602137"/>
            <a:ext cx="776900" cy="486300"/>
            <a:chOff x="457200" y="1466425"/>
            <a:chExt cx="776900" cy="486300"/>
          </a:xfrm>
        </p:grpSpPr>
        <p:sp>
          <p:nvSpPr>
            <p:cNvPr id="2305" name="Google Shape;2305;p12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6" name="Google Shape;2306;p12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7" name="Google Shape;2307;p1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8" name="Google Shape;2308;p126"/>
          <p:cNvGrpSpPr/>
          <p:nvPr/>
        </p:nvGrpSpPr>
        <p:grpSpPr>
          <a:xfrm>
            <a:off x="457200" y="4193262"/>
            <a:ext cx="776900" cy="486300"/>
            <a:chOff x="457200" y="1466425"/>
            <a:chExt cx="776900" cy="486300"/>
          </a:xfrm>
        </p:grpSpPr>
        <p:sp>
          <p:nvSpPr>
            <p:cNvPr id="2309" name="Google Shape;2309;p1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10" name="Google Shape;2310;p1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1" name="Google Shape;2311;p12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2" name="Google Shape;2312;p12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3" name="Google Shape;2313;p12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4" name="Google Shape;2314;p12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5" name="Google Shape;2315;p12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316" name="Shape 2316"/>
        <p:cNvGrpSpPr/>
        <p:nvPr/>
      </p:nvGrpSpPr>
      <p:grpSpPr>
        <a:xfrm>
          <a:off x="0" y="0"/>
          <a:ext cx="0" cy="0"/>
          <a:chOff x="0" y="0"/>
          <a:chExt cx="0" cy="0"/>
        </a:xfrm>
      </p:grpSpPr>
      <p:sp>
        <p:nvSpPr>
          <p:cNvPr id="2317" name="Google Shape;2317;p1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9" name="Google Shape;2319;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0" name="Google Shape;2320;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21" name="Google Shape;232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22" name="Google Shape;2322;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23" name="Google Shape;2323;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24" name="Google Shape;2324;p127"/>
          <p:cNvGrpSpPr/>
          <p:nvPr/>
        </p:nvGrpSpPr>
        <p:grpSpPr>
          <a:xfrm>
            <a:off x="457222" y="1149803"/>
            <a:ext cx="713194" cy="446423"/>
            <a:chOff x="457200" y="1466425"/>
            <a:chExt cx="776900" cy="486300"/>
          </a:xfrm>
        </p:grpSpPr>
        <p:sp>
          <p:nvSpPr>
            <p:cNvPr id="2325" name="Google Shape;2325;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6" name="Google Shape;2326;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7" name="Google Shape;2327;p12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8" name="Google Shape;2328;p1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9" name="Google Shape;2329;p127"/>
          <p:cNvGrpSpPr/>
          <p:nvPr/>
        </p:nvGrpSpPr>
        <p:grpSpPr>
          <a:xfrm>
            <a:off x="457222" y="1672428"/>
            <a:ext cx="713194" cy="446423"/>
            <a:chOff x="457200" y="1466425"/>
            <a:chExt cx="776900" cy="486300"/>
          </a:xfrm>
        </p:grpSpPr>
        <p:sp>
          <p:nvSpPr>
            <p:cNvPr id="2330" name="Google Shape;2330;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31" name="Google Shape;2331;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2" name="Google Shape;2332;p12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3" name="Google Shape;2333;p1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4" name="Google Shape;2334;p127"/>
          <p:cNvGrpSpPr/>
          <p:nvPr/>
        </p:nvGrpSpPr>
        <p:grpSpPr>
          <a:xfrm>
            <a:off x="457197" y="2195578"/>
            <a:ext cx="713194" cy="446423"/>
            <a:chOff x="457200" y="1466425"/>
            <a:chExt cx="776900" cy="486300"/>
          </a:xfrm>
        </p:grpSpPr>
        <p:sp>
          <p:nvSpPr>
            <p:cNvPr id="2335" name="Google Shape;2335;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6" name="Google Shape;2336;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7" name="Google Shape;2337;p12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8" name="Google Shape;2338;p1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9" name="Google Shape;2339;p127"/>
          <p:cNvGrpSpPr/>
          <p:nvPr/>
        </p:nvGrpSpPr>
        <p:grpSpPr>
          <a:xfrm>
            <a:off x="457197" y="2718203"/>
            <a:ext cx="713194" cy="446423"/>
            <a:chOff x="457200" y="1466425"/>
            <a:chExt cx="776900" cy="486300"/>
          </a:xfrm>
        </p:grpSpPr>
        <p:sp>
          <p:nvSpPr>
            <p:cNvPr id="2340" name="Google Shape;2340;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41" name="Google Shape;2341;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2" name="Google Shape;2342;p12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3" name="Google Shape;2343;p1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4" name="Google Shape;2344;p127"/>
          <p:cNvGrpSpPr/>
          <p:nvPr/>
        </p:nvGrpSpPr>
        <p:grpSpPr>
          <a:xfrm>
            <a:off x="457222" y="3240828"/>
            <a:ext cx="713194" cy="446423"/>
            <a:chOff x="457200" y="1466425"/>
            <a:chExt cx="776900" cy="486300"/>
          </a:xfrm>
        </p:grpSpPr>
        <p:sp>
          <p:nvSpPr>
            <p:cNvPr id="2345" name="Google Shape;2345;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6" name="Google Shape;2346;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7" name="Google Shape;2347;p12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8" name="Google Shape;2348;p1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9" name="Google Shape;2349;p127"/>
          <p:cNvGrpSpPr/>
          <p:nvPr/>
        </p:nvGrpSpPr>
        <p:grpSpPr>
          <a:xfrm>
            <a:off x="457222" y="3763453"/>
            <a:ext cx="713194" cy="446423"/>
            <a:chOff x="457200" y="1466425"/>
            <a:chExt cx="776900" cy="486300"/>
          </a:xfrm>
        </p:grpSpPr>
        <p:sp>
          <p:nvSpPr>
            <p:cNvPr id="2350" name="Google Shape;2350;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51" name="Google Shape;2351;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2" name="Google Shape;2352;p12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3" name="Google Shape;2353;p1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4" name="Google Shape;2354;p127"/>
          <p:cNvGrpSpPr/>
          <p:nvPr/>
        </p:nvGrpSpPr>
        <p:grpSpPr>
          <a:xfrm>
            <a:off x="457222" y="4311603"/>
            <a:ext cx="713194" cy="446423"/>
            <a:chOff x="457200" y="1466425"/>
            <a:chExt cx="776900" cy="486300"/>
          </a:xfrm>
        </p:grpSpPr>
        <p:sp>
          <p:nvSpPr>
            <p:cNvPr id="2355" name="Google Shape;2355;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6" name="Google Shape;2356;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7" name="Google Shape;2357;p12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2358" name="Shape 2358"/>
        <p:cNvGrpSpPr/>
        <p:nvPr/>
      </p:nvGrpSpPr>
      <p:grpSpPr>
        <a:xfrm>
          <a:off x="0" y="0"/>
          <a:ext cx="0" cy="0"/>
          <a:chOff x="0" y="0"/>
          <a:chExt cx="0" cy="0"/>
        </a:xfrm>
      </p:grpSpPr>
      <p:sp>
        <p:nvSpPr>
          <p:cNvPr id="2359" name="Google Shape;2359;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0" name="Google Shape;2360;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61" name="Google Shape;2361;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2" name="Google Shape;236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63" name="Google Shape;2363;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64" name="Google Shape;2364;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5" name="Google Shape;2365;p12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6" name="Google Shape;2366;p128"/>
          <p:cNvGrpSpPr/>
          <p:nvPr/>
        </p:nvGrpSpPr>
        <p:grpSpPr>
          <a:xfrm>
            <a:off x="457427" y="3873038"/>
            <a:ext cx="602564" cy="377174"/>
            <a:chOff x="457200" y="1466425"/>
            <a:chExt cx="776900" cy="486300"/>
          </a:xfrm>
        </p:grpSpPr>
        <p:sp>
          <p:nvSpPr>
            <p:cNvPr id="2367" name="Google Shape;2367;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8" name="Google Shape;2368;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9" name="Google Shape;2369;p12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0" name="Google Shape;2370;p12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1" name="Google Shape;2371;p128"/>
          <p:cNvGrpSpPr/>
          <p:nvPr/>
        </p:nvGrpSpPr>
        <p:grpSpPr>
          <a:xfrm>
            <a:off x="457315" y="4311142"/>
            <a:ext cx="602564" cy="377174"/>
            <a:chOff x="457200" y="1466425"/>
            <a:chExt cx="776900" cy="486300"/>
          </a:xfrm>
        </p:grpSpPr>
        <p:sp>
          <p:nvSpPr>
            <p:cNvPr id="2372" name="Google Shape;2372;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3" name="Google Shape;2373;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4" name="Google Shape;2374;p12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5" name="Google Shape;2375;p12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6" name="Google Shape;2376;p128"/>
          <p:cNvGrpSpPr/>
          <p:nvPr/>
        </p:nvGrpSpPr>
        <p:grpSpPr>
          <a:xfrm>
            <a:off x="457377" y="2996663"/>
            <a:ext cx="602564" cy="377174"/>
            <a:chOff x="457200" y="1466425"/>
            <a:chExt cx="776900" cy="486300"/>
          </a:xfrm>
        </p:grpSpPr>
        <p:sp>
          <p:nvSpPr>
            <p:cNvPr id="2377" name="Google Shape;2377;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8" name="Google Shape;2378;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9" name="Google Shape;2379;p12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0" name="Google Shape;2380;p12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1" name="Google Shape;2381;p128"/>
          <p:cNvGrpSpPr/>
          <p:nvPr/>
        </p:nvGrpSpPr>
        <p:grpSpPr>
          <a:xfrm>
            <a:off x="457265" y="3434767"/>
            <a:ext cx="602564" cy="377174"/>
            <a:chOff x="457200" y="1466425"/>
            <a:chExt cx="776900" cy="486300"/>
          </a:xfrm>
        </p:grpSpPr>
        <p:sp>
          <p:nvSpPr>
            <p:cNvPr id="2382" name="Google Shape;2382;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3" name="Google Shape;2383;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4" name="Google Shape;2384;p12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5" name="Google Shape;2385;p12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6" name="Google Shape;2386;p128"/>
          <p:cNvGrpSpPr/>
          <p:nvPr/>
        </p:nvGrpSpPr>
        <p:grpSpPr>
          <a:xfrm>
            <a:off x="457402" y="2135288"/>
            <a:ext cx="602564" cy="377174"/>
            <a:chOff x="457200" y="1466425"/>
            <a:chExt cx="776900" cy="486300"/>
          </a:xfrm>
        </p:grpSpPr>
        <p:sp>
          <p:nvSpPr>
            <p:cNvPr id="2387" name="Google Shape;2387;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8" name="Google Shape;2388;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2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0" name="Google Shape;2390;p12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1" name="Google Shape;2391;p128"/>
          <p:cNvGrpSpPr/>
          <p:nvPr/>
        </p:nvGrpSpPr>
        <p:grpSpPr>
          <a:xfrm>
            <a:off x="457290" y="2573392"/>
            <a:ext cx="602564" cy="377174"/>
            <a:chOff x="457200" y="1466425"/>
            <a:chExt cx="776900" cy="486300"/>
          </a:xfrm>
        </p:grpSpPr>
        <p:sp>
          <p:nvSpPr>
            <p:cNvPr id="2392" name="Google Shape;2392;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3" name="Google Shape;2393;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4" name="Google Shape;2394;p12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5" name="Google Shape;2395;p12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128"/>
          <p:cNvGrpSpPr/>
          <p:nvPr/>
        </p:nvGrpSpPr>
        <p:grpSpPr>
          <a:xfrm>
            <a:off x="457352" y="1258913"/>
            <a:ext cx="602564" cy="377174"/>
            <a:chOff x="457200" y="1466425"/>
            <a:chExt cx="776900" cy="486300"/>
          </a:xfrm>
        </p:grpSpPr>
        <p:sp>
          <p:nvSpPr>
            <p:cNvPr id="2397" name="Google Shape;2397;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8" name="Google Shape;2398;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12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0" name="Google Shape;2400;p12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1" name="Google Shape;2401;p128"/>
          <p:cNvGrpSpPr/>
          <p:nvPr/>
        </p:nvGrpSpPr>
        <p:grpSpPr>
          <a:xfrm>
            <a:off x="457240" y="1697017"/>
            <a:ext cx="602564" cy="377174"/>
            <a:chOff x="457200" y="1466425"/>
            <a:chExt cx="776900" cy="486300"/>
          </a:xfrm>
        </p:grpSpPr>
        <p:sp>
          <p:nvSpPr>
            <p:cNvPr id="2402" name="Google Shape;2402;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3" name="Google Shape;2403;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4" name="Google Shape;2404;p12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2405" name="Shape 2405"/>
        <p:cNvGrpSpPr/>
        <p:nvPr/>
      </p:nvGrpSpPr>
      <p:grpSpPr>
        <a:xfrm>
          <a:off x="0" y="0"/>
          <a:ext cx="0" cy="0"/>
          <a:chOff x="0" y="0"/>
          <a:chExt cx="0" cy="0"/>
        </a:xfrm>
      </p:grpSpPr>
      <p:sp>
        <p:nvSpPr>
          <p:cNvPr id="2406" name="Google Shape;2406;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7" name="Google Shape;2407;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08" name="Google Shape;2408;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09" name="Google Shape;2409;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10" name="Google Shape;2410;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11" name="Google Shape;2411;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2" name="Google Shape;2412;p12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3" name="Google Shape;2413;p129"/>
          <p:cNvGrpSpPr/>
          <p:nvPr/>
        </p:nvGrpSpPr>
        <p:grpSpPr>
          <a:xfrm>
            <a:off x="457427" y="3873038"/>
            <a:ext cx="602564" cy="377174"/>
            <a:chOff x="457200" y="1466425"/>
            <a:chExt cx="776900" cy="486300"/>
          </a:xfrm>
        </p:grpSpPr>
        <p:sp>
          <p:nvSpPr>
            <p:cNvPr id="2414" name="Google Shape;2414;p12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5" name="Google Shape;2415;p12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6" name="Google Shape;2416;p12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7" name="Google Shape;2417;p12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8" name="Google Shape;2418;p129"/>
          <p:cNvGrpSpPr/>
          <p:nvPr/>
        </p:nvGrpSpPr>
        <p:grpSpPr>
          <a:xfrm>
            <a:off x="457315" y="4311142"/>
            <a:ext cx="602564" cy="377174"/>
            <a:chOff x="457200" y="1466425"/>
            <a:chExt cx="776900" cy="486300"/>
          </a:xfrm>
        </p:grpSpPr>
        <p:sp>
          <p:nvSpPr>
            <p:cNvPr id="2419" name="Google Shape;2419;p1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20" name="Google Shape;2420;p1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1" name="Google Shape;2421;p12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2" name="Google Shape;2422;p12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3" name="Google Shape;2423;p129"/>
          <p:cNvGrpSpPr/>
          <p:nvPr/>
        </p:nvGrpSpPr>
        <p:grpSpPr>
          <a:xfrm>
            <a:off x="457377" y="2996663"/>
            <a:ext cx="602564" cy="377174"/>
            <a:chOff x="457200" y="1466425"/>
            <a:chExt cx="776900" cy="486300"/>
          </a:xfrm>
        </p:grpSpPr>
        <p:sp>
          <p:nvSpPr>
            <p:cNvPr id="2424" name="Google Shape;2424;p12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5" name="Google Shape;2425;p12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12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7" name="Google Shape;2427;p12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8" name="Google Shape;2428;p129"/>
          <p:cNvGrpSpPr/>
          <p:nvPr/>
        </p:nvGrpSpPr>
        <p:grpSpPr>
          <a:xfrm>
            <a:off x="457265" y="3434767"/>
            <a:ext cx="602564" cy="377174"/>
            <a:chOff x="457200" y="1466425"/>
            <a:chExt cx="776900" cy="486300"/>
          </a:xfrm>
        </p:grpSpPr>
        <p:sp>
          <p:nvSpPr>
            <p:cNvPr id="2429" name="Google Shape;2429;p12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30" name="Google Shape;2430;p12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1" name="Google Shape;2431;p12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2" name="Google Shape;2432;p12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3" name="Google Shape;2433;p129"/>
          <p:cNvGrpSpPr/>
          <p:nvPr/>
        </p:nvGrpSpPr>
        <p:grpSpPr>
          <a:xfrm>
            <a:off x="457402" y="2135288"/>
            <a:ext cx="602564" cy="377174"/>
            <a:chOff x="457200" y="1466425"/>
            <a:chExt cx="776900" cy="486300"/>
          </a:xfrm>
        </p:grpSpPr>
        <p:sp>
          <p:nvSpPr>
            <p:cNvPr id="2434" name="Google Shape;2434;p12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5" name="Google Shape;2435;p12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6" name="Google Shape;2436;p12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7" name="Google Shape;2437;p12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8" name="Google Shape;2438;p129"/>
          <p:cNvGrpSpPr/>
          <p:nvPr/>
        </p:nvGrpSpPr>
        <p:grpSpPr>
          <a:xfrm>
            <a:off x="457290" y="2573392"/>
            <a:ext cx="602564" cy="377174"/>
            <a:chOff x="457200" y="1466425"/>
            <a:chExt cx="776900" cy="486300"/>
          </a:xfrm>
        </p:grpSpPr>
        <p:sp>
          <p:nvSpPr>
            <p:cNvPr id="2439" name="Google Shape;2439;p1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40" name="Google Shape;2440;p1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1" name="Google Shape;2441;p12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2" name="Google Shape;2442;p12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3" name="Google Shape;2443;p129"/>
          <p:cNvGrpSpPr/>
          <p:nvPr/>
        </p:nvGrpSpPr>
        <p:grpSpPr>
          <a:xfrm>
            <a:off x="457352" y="1258913"/>
            <a:ext cx="602564" cy="377174"/>
            <a:chOff x="457200" y="1466425"/>
            <a:chExt cx="776900" cy="486300"/>
          </a:xfrm>
        </p:grpSpPr>
        <p:sp>
          <p:nvSpPr>
            <p:cNvPr id="2444" name="Google Shape;2444;p12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5" name="Google Shape;2445;p12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12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7" name="Google Shape;2447;p12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129"/>
          <p:cNvGrpSpPr/>
          <p:nvPr/>
        </p:nvGrpSpPr>
        <p:grpSpPr>
          <a:xfrm>
            <a:off x="457240" y="1697017"/>
            <a:ext cx="602564" cy="377174"/>
            <a:chOff x="457200" y="1466425"/>
            <a:chExt cx="776900" cy="486300"/>
          </a:xfrm>
        </p:grpSpPr>
        <p:sp>
          <p:nvSpPr>
            <p:cNvPr id="2449" name="Google Shape;2449;p12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50" name="Google Shape;2450;p12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1" name="Google Shape;2451;p12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2452" name="Shape 2452"/>
        <p:cNvGrpSpPr/>
        <p:nvPr/>
      </p:nvGrpSpPr>
      <p:grpSpPr>
        <a:xfrm>
          <a:off x="0" y="0"/>
          <a:ext cx="0" cy="0"/>
          <a:chOff x="0" y="0"/>
          <a:chExt cx="0" cy="0"/>
        </a:xfrm>
      </p:grpSpPr>
      <p:sp>
        <p:nvSpPr>
          <p:cNvPr id="2453" name="Google Shape;2453;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4" name="Google Shape;2454;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55" name="Google Shape;2455;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56" name="Google Shape;2456;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57" name="Google Shape;2457;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58" name="Google Shape;2458;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9" name="Google Shape;2459;p130"/>
          <p:cNvGrpSpPr/>
          <p:nvPr/>
        </p:nvGrpSpPr>
        <p:grpSpPr>
          <a:xfrm>
            <a:off x="457181" y="1345103"/>
            <a:ext cx="533372" cy="533480"/>
            <a:chOff x="457200" y="1378813"/>
            <a:chExt cx="695400" cy="695450"/>
          </a:xfrm>
        </p:grpSpPr>
        <p:sp>
          <p:nvSpPr>
            <p:cNvPr id="2460" name="Google Shape;2460;p1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61" name="Google Shape;2461;p13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2" name="Google Shape;2462;p13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4" name="Google Shape;2464;p130"/>
          <p:cNvGrpSpPr/>
          <p:nvPr/>
        </p:nvGrpSpPr>
        <p:grpSpPr>
          <a:xfrm>
            <a:off x="3305156" y="1345103"/>
            <a:ext cx="533372" cy="533480"/>
            <a:chOff x="457200" y="1378813"/>
            <a:chExt cx="695400" cy="695450"/>
          </a:xfrm>
        </p:grpSpPr>
        <p:sp>
          <p:nvSpPr>
            <p:cNvPr id="2465" name="Google Shape;2465;p1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6" name="Google Shape;2466;p13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7" name="Google Shape;2467;p130"/>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0"/>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9" name="Google Shape;2469;p130"/>
          <p:cNvGrpSpPr/>
          <p:nvPr/>
        </p:nvGrpSpPr>
        <p:grpSpPr>
          <a:xfrm>
            <a:off x="6134081" y="1345853"/>
            <a:ext cx="533372" cy="533480"/>
            <a:chOff x="457200" y="1378813"/>
            <a:chExt cx="695400" cy="695450"/>
          </a:xfrm>
        </p:grpSpPr>
        <p:sp>
          <p:nvSpPr>
            <p:cNvPr id="2470" name="Google Shape;2470;p1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71" name="Google Shape;2471;p13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2" name="Google Shape;2472;p13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2474" name="Shape 2474"/>
        <p:cNvGrpSpPr/>
        <p:nvPr/>
      </p:nvGrpSpPr>
      <p:grpSpPr>
        <a:xfrm>
          <a:off x="0" y="0"/>
          <a:ext cx="0" cy="0"/>
          <a:chOff x="0" y="0"/>
          <a:chExt cx="0" cy="0"/>
        </a:xfrm>
      </p:grpSpPr>
      <p:pic>
        <p:nvPicPr>
          <p:cNvPr id="2475" name="Google Shape;2475;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6" name="Google Shape;2476;p1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8" name="Google Shape;2478;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9" name="Google Shape;2479;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80" name="Google Shape;2480;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81" name="Google Shape;2481;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82" name="Google Shape;2482;p1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83" name="Google Shape;2483;p131"/>
          <p:cNvGrpSpPr/>
          <p:nvPr/>
        </p:nvGrpSpPr>
        <p:grpSpPr>
          <a:xfrm>
            <a:off x="457206" y="1421303"/>
            <a:ext cx="533372" cy="533480"/>
            <a:chOff x="457200" y="1378813"/>
            <a:chExt cx="695400" cy="695450"/>
          </a:xfrm>
        </p:grpSpPr>
        <p:sp>
          <p:nvSpPr>
            <p:cNvPr id="2484" name="Google Shape;2484;p13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5" name="Google Shape;2485;p13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6" name="Google Shape;2486;p13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7" name="Google Shape;2487;p13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8" name="Google Shape;2488;p1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9" name="Google Shape;2489;p131"/>
          <p:cNvGrpSpPr/>
          <p:nvPr/>
        </p:nvGrpSpPr>
        <p:grpSpPr>
          <a:xfrm>
            <a:off x="4936306" y="1423553"/>
            <a:ext cx="533372" cy="533480"/>
            <a:chOff x="457200" y="1378813"/>
            <a:chExt cx="695400" cy="695450"/>
          </a:xfrm>
        </p:grpSpPr>
        <p:sp>
          <p:nvSpPr>
            <p:cNvPr id="2490" name="Google Shape;2490;p13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91" name="Google Shape;2491;p13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2" name="Google Shape;2492;p13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3" name="Google Shape;2493;p13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2494" name="Shape 2494"/>
        <p:cNvGrpSpPr/>
        <p:nvPr/>
      </p:nvGrpSpPr>
      <p:grpSpPr>
        <a:xfrm>
          <a:off x="0" y="0"/>
          <a:ext cx="0" cy="0"/>
          <a:chOff x="0" y="0"/>
          <a:chExt cx="0" cy="0"/>
        </a:xfrm>
      </p:grpSpPr>
      <p:sp>
        <p:nvSpPr>
          <p:cNvPr id="2495" name="Google Shape;2495;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6" name="Google Shape;2496;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7" name="Google Shape;2497;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8" name="Google Shape;2498;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99" name="Google Shape;2499;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00" name="Google Shape;2500;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1" name="Google Shape;2501;p13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02" name="Google Shape;2502;p13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7" name="Google Shape;2507;p13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8" name="Google Shape;2508;p13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3" name="Google Shape;2513;p13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4" name="Google Shape;2514;p13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7" name="Google Shape;2517;p13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518" name="Google Shape;2518;p13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9" name="Google Shape;2519;p13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0" name="Google Shape;2520;p13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2521" name="Shape 2521"/>
        <p:cNvGrpSpPr/>
        <p:nvPr/>
      </p:nvGrpSpPr>
      <p:grpSpPr>
        <a:xfrm>
          <a:off x="0" y="0"/>
          <a:ext cx="0" cy="0"/>
          <a:chOff x="0" y="0"/>
          <a:chExt cx="0" cy="0"/>
        </a:xfrm>
      </p:grpSpPr>
      <p:sp>
        <p:nvSpPr>
          <p:cNvPr id="2522" name="Google Shape;2522;p1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4" name="Google Shape;2524;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25" name="Google Shape;2525;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6" name="Google Shape;2526;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27" name="Google Shape;2527;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8" name="Google Shape;2528;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9" name="Google Shape;2529;p1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0" name="Google Shape;2530;p1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4" name="Google Shape;2534;p1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5" name="Google Shape;2535;p1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36" name="Google Shape;2536;p13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37" name="Google Shape;2537;p133"/>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538" name="Google Shape;2538;p133"/>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539" name="Google Shape;2539;p13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2540" name="Shape 2540"/>
        <p:cNvGrpSpPr/>
        <p:nvPr/>
      </p:nvGrpSpPr>
      <p:grpSpPr>
        <a:xfrm>
          <a:off x="0" y="0"/>
          <a:ext cx="0" cy="0"/>
          <a:chOff x="0" y="0"/>
          <a:chExt cx="0" cy="0"/>
        </a:xfrm>
      </p:grpSpPr>
      <p:sp>
        <p:nvSpPr>
          <p:cNvPr id="2541" name="Google Shape;2541;p1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3" name="Google Shape;2543;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44" name="Google Shape;2544;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5" name="Google Shape;2545;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46" name="Google Shape;2546;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7" name="Google Shape;2547;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8" name="Google Shape;2548;p13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9" name="Google Shape;2549;p1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3" name="Google Shape;2553;p13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4" name="Google Shape;2554;p13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55" name="Google Shape;2555;p13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56" name="Google Shape;2556;p134"/>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557" name="Google Shape;2557;p134"/>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558" name="Google Shape;2558;p13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2559" name="Shape 2559"/>
        <p:cNvGrpSpPr/>
        <p:nvPr/>
      </p:nvGrpSpPr>
      <p:grpSpPr>
        <a:xfrm>
          <a:off x="0" y="0"/>
          <a:ext cx="0" cy="0"/>
          <a:chOff x="0" y="0"/>
          <a:chExt cx="0" cy="0"/>
        </a:xfrm>
      </p:grpSpPr>
      <p:sp>
        <p:nvSpPr>
          <p:cNvPr id="2560" name="Google Shape;2560;p1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2" name="Google Shape;2562;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63" name="Google Shape;2563;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64" name="Google Shape;2564;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65" name="Google Shape;2565;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6" name="Google Shape;2566;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7" name="Google Shape;2567;p13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8" name="Google Shape;2568;p1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2" name="Google Shape;2572;p13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3" name="Google Shape;2573;p13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74" name="Google Shape;2574;p13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575" name="Google Shape;2575;p135"/>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576" name="Google Shape;2576;p135"/>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577" name="Google Shape;2577;p135"/>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2578" name="Shape 2578"/>
        <p:cNvGrpSpPr/>
        <p:nvPr/>
      </p:nvGrpSpPr>
      <p:grpSpPr>
        <a:xfrm>
          <a:off x="0" y="0"/>
          <a:ext cx="0" cy="0"/>
          <a:chOff x="0" y="0"/>
          <a:chExt cx="0" cy="0"/>
        </a:xfrm>
      </p:grpSpPr>
      <p:sp>
        <p:nvSpPr>
          <p:cNvPr id="2579" name="Google Shape;2579;p1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1" name="Google Shape;2581;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82" name="Google Shape;2582;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83" name="Google Shape;2583;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84" name="Google Shape;2584;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85" name="Google Shape;2585;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6" name="Google Shape;2586;p13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7" name="Google Shape;2587;p1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1" name="Google Shape;2591;p13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2" name="Google Shape;2592;p13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93" name="Google Shape;2593;p136"/>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594" name="Google Shape;2594;p136"/>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595" name="Google Shape;2595;p136"/>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596" name="Google Shape;2596;p136"/>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2597" name="Shape 2597"/>
        <p:cNvGrpSpPr/>
        <p:nvPr/>
      </p:nvGrpSpPr>
      <p:grpSpPr>
        <a:xfrm>
          <a:off x="0" y="0"/>
          <a:ext cx="0" cy="0"/>
          <a:chOff x="0" y="0"/>
          <a:chExt cx="0" cy="0"/>
        </a:xfrm>
      </p:grpSpPr>
      <p:sp>
        <p:nvSpPr>
          <p:cNvPr id="2598" name="Google Shape;2598;p1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0" name="Google Shape;2600;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01" name="Google Shape;2601;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2" name="Google Shape;2602;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3" name="Google Shape;2603;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04" name="Google Shape;2604;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5" name="Google Shape;2605;p1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6" name="Google Shape;2606;p1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0" name="Google Shape;2610;p1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1" name="Google Shape;2611;p1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2" name="Google Shape;2612;p1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14" name="Google Shape;2614;p13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15" name="Google Shape;2615;p137"/>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616" name="Google Shape;2616;p13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17" name="Google Shape;2617;p137"/>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618" name="Google Shape;2618;p13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2619" name="Shape 2619"/>
        <p:cNvGrpSpPr/>
        <p:nvPr/>
      </p:nvGrpSpPr>
      <p:grpSpPr>
        <a:xfrm>
          <a:off x="0" y="0"/>
          <a:ext cx="0" cy="0"/>
          <a:chOff x="0" y="0"/>
          <a:chExt cx="0" cy="0"/>
        </a:xfrm>
      </p:grpSpPr>
      <p:sp>
        <p:nvSpPr>
          <p:cNvPr id="2620" name="Google Shape;2620;p1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2" name="Google Shape;2622;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23" name="Google Shape;2623;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24" name="Google Shape;2624;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25" name="Google Shape;2625;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6" name="Google Shape;2626;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7" name="Google Shape;2627;p13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8" name="Google Shape;2628;p1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2" name="Google Shape;2632;p13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3" name="Google Shape;2633;p13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4" name="Google Shape;2634;p1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36" name="Google Shape;2636;p13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37" name="Google Shape;2637;p138"/>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638" name="Google Shape;2638;p13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39" name="Google Shape;2639;p138"/>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640" name="Google Shape;2640;p13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2641" name="Shape 2641"/>
        <p:cNvGrpSpPr/>
        <p:nvPr/>
      </p:nvGrpSpPr>
      <p:grpSpPr>
        <a:xfrm>
          <a:off x="0" y="0"/>
          <a:ext cx="0" cy="0"/>
          <a:chOff x="0" y="0"/>
          <a:chExt cx="0" cy="0"/>
        </a:xfrm>
      </p:grpSpPr>
      <p:sp>
        <p:nvSpPr>
          <p:cNvPr id="2642" name="Google Shape;2642;p13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4" name="Google Shape;2644;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5" name="Google Shape;2645;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46" name="Google Shape;2646;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47" name="Google Shape;2647;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8" name="Google Shape;2648;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9" name="Google Shape;2649;p13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0" name="Google Shape;2650;p13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4" name="Google Shape;2654;p13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5" name="Google Shape;2655;p13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6" name="Google Shape;2656;p13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58" name="Google Shape;2658;p13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659" name="Google Shape;2659;p139"/>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660" name="Google Shape;2660;p139"/>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661" name="Google Shape;2661;p139"/>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662" name="Google Shape;2662;p139"/>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2663" name="Shape 2663"/>
        <p:cNvGrpSpPr/>
        <p:nvPr/>
      </p:nvGrpSpPr>
      <p:grpSpPr>
        <a:xfrm>
          <a:off x="0" y="0"/>
          <a:ext cx="0" cy="0"/>
          <a:chOff x="0" y="0"/>
          <a:chExt cx="0" cy="0"/>
        </a:xfrm>
      </p:grpSpPr>
      <p:sp>
        <p:nvSpPr>
          <p:cNvPr id="2664" name="Google Shape;2664;p1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6" name="Google Shape;2666;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7" name="Google Shape;2667;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8" name="Google Shape;2668;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9" name="Google Shape;2669;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0" name="Google Shape;2670;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4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2" name="Google Shape;2672;p1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4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6" name="Google Shape;2676;p14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7" name="Google Shape;2677;p14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8" name="Google Shape;2678;p1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4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80" name="Google Shape;2680;p140"/>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681" name="Google Shape;2681;p140"/>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682" name="Google Shape;2682;p140"/>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683" name="Google Shape;2683;p140"/>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684" name="Google Shape;2684;p140"/>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2685" name="Shape 2685"/>
        <p:cNvGrpSpPr/>
        <p:nvPr/>
      </p:nvGrpSpPr>
      <p:grpSpPr>
        <a:xfrm>
          <a:off x="0" y="0"/>
          <a:ext cx="0" cy="0"/>
          <a:chOff x="0" y="0"/>
          <a:chExt cx="0" cy="0"/>
        </a:xfrm>
      </p:grpSpPr>
      <p:sp>
        <p:nvSpPr>
          <p:cNvPr id="2686" name="Google Shape;2686;p1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8" name="Google Shape;2688;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9" name="Google Shape;2689;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0" name="Google Shape;2690;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91" name="Google Shape;2691;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2" name="Google Shape;2692;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3" name="Google Shape;2693;p1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4" name="Google Shape;2694;p1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0" name="Google Shape;2700;p1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1" name="Google Shape;2701;p1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2" name="Google Shape;2702;p1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3" name="Google Shape;2703;p1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04" name="Google Shape;2704;p14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705" name="Google Shape;2705;p141"/>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706" name="Google Shape;2706;p14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07" name="Google Shape;2707;p141"/>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708" name="Google Shape;2708;p14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09" name="Google Shape;2709;p141"/>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2710" name="Shape 2710"/>
        <p:cNvGrpSpPr/>
        <p:nvPr/>
      </p:nvGrpSpPr>
      <p:grpSpPr>
        <a:xfrm>
          <a:off x="0" y="0"/>
          <a:ext cx="0" cy="0"/>
          <a:chOff x="0" y="0"/>
          <a:chExt cx="0" cy="0"/>
        </a:xfrm>
      </p:grpSpPr>
      <p:sp>
        <p:nvSpPr>
          <p:cNvPr id="2711" name="Google Shape;2711;p1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3" name="Google Shape;2713;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4" name="Google Shape;2714;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5" name="Google Shape;2715;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16" name="Google Shape;2716;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7" name="Google Shape;2717;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8" name="Google Shape;2718;p14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4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5" name="Google Shape;2725;p14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6" name="Google Shape;2726;p14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7" name="Google Shape;2727;p14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8" name="Google Shape;2728;p14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9" name="Google Shape;2729;p14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730" name="Google Shape;2730;p14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731" name="Google Shape;2731;p14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32" name="Google Shape;2732;p14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733" name="Google Shape;2733;p14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34" name="Google Shape;2734;p14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735" name="Shape 2735"/>
        <p:cNvGrpSpPr/>
        <p:nvPr/>
      </p:nvGrpSpPr>
      <p:grpSpPr>
        <a:xfrm>
          <a:off x="0" y="0"/>
          <a:ext cx="0" cy="0"/>
          <a:chOff x="0" y="0"/>
          <a:chExt cx="0" cy="0"/>
        </a:xfrm>
      </p:grpSpPr>
      <p:sp>
        <p:nvSpPr>
          <p:cNvPr id="2736" name="Google Shape;2736;p14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8" name="Google Shape;2738;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9" name="Google Shape;2739;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40" name="Google Shape;2740;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1" name="Google Shape;2741;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42" name="Google Shape;2742;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14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4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4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4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4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4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4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0" name="Google Shape;2750;p14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1" name="Google Shape;2751;p14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2" name="Google Shape;2752;p14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3" name="Google Shape;2753;p14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54" name="Google Shape;2754;p14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755" name="Google Shape;2755;p143"/>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756" name="Google Shape;2756;p143"/>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757" name="Google Shape;2757;p143"/>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758" name="Google Shape;2758;p143"/>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759" name="Google Shape;2759;p143"/>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760" name="Shape 2760"/>
        <p:cNvGrpSpPr/>
        <p:nvPr/>
      </p:nvGrpSpPr>
      <p:grpSpPr>
        <a:xfrm>
          <a:off x="0" y="0"/>
          <a:ext cx="0" cy="0"/>
          <a:chOff x="0" y="0"/>
          <a:chExt cx="0" cy="0"/>
        </a:xfrm>
      </p:grpSpPr>
      <p:sp>
        <p:nvSpPr>
          <p:cNvPr id="2761" name="Google Shape;2761;p14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3" name="Google Shape;2763;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64" name="Google Shape;2764;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5" name="Google Shape;2765;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66" name="Google Shape;2766;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7" name="Google Shape;2767;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8" name="Google Shape;2768;p14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9" name="Google Shape;2769;p14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4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4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4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4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4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5" name="Google Shape;2775;p14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6" name="Google Shape;2776;p14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7" name="Google Shape;2777;p14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8" name="Google Shape;2778;p14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79" name="Google Shape;2779;p14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780" name="Google Shape;2780;p144"/>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781" name="Google Shape;2781;p144"/>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782" name="Google Shape;2782;p144"/>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783" name="Google Shape;2783;p144"/>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784" name="Google Shape;2784;p144"/>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785" name="Shape 2785"/>
        <p:cNvGrpSpPr/>
        <p:nvPr/>
      </p:nvGrpSpPr>
      <p:grpSpPr>
        <a:xfrm>
          <a:off x="0" y="0"/>
          <a:ext cx="0" cy="0"/>
          <a:chOff x="0" y="0"/>
          <a:chExt cx="0" cy="0"/>
        </a:xfrm>
      </p:grpSpPr>
      <p:sp>
        <p:nvSpPr>
          <p:cNvPr id="2786" name="Google Shape;2786;p1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8" name="Google Shape;2788;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9" name="Google Shape;2789;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90" name="Google Shape;2790;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91" name="Google Shape;2791;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92" name="Google Shape;2792;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3" name="Google Shape;2793;p1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4" name="Google Shape;2794;p1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6" name="Google Shape;2796;p1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8" name="Google Shape;2798;p1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0" name="Google Shape;2800;p1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2" name="Google Shape;2802;p1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4" name="Google Shape;2804;p1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06" name="Google Shape;2806;p14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07" name="Google Shape;2807;p145"/>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808" name="Google Shape;2808;p14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09" name="Google Shape;2809;p145"/>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810" name="Google Shape;2810;p14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11" name="Google Shape;2811;p145"/>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812" name="Google Shape;2812;p14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813" name="Shape 2813"/>
        <p:cNvGrpSpPr/>
        <p:nvPr/>
      </p:nvGrpSpPr>
      <p:grpSpPr>
        <a:xfrm>
          <a:off x="0" y="0"/>
          <a:ext cx="0" cy="0"/>
          <a:chOff x="0" y="0"/>
          <a:chExt cx="0" cy="0"/>
        </a:xfrm>
      </p:grpSpPr>
      <p:sp>
        <p:nvSpPr>
          <p:cNvPr id="2814" name="Google Shape;2814;p14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6" name="Google Shape;2816;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7" name="Google Shape;2817;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18" name="Google Shape;2818;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19" name="Google Shape;2819;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20" name="Google Shape;2820;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1" name="Google Shape;2821;p14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2" name="Google Shape;2822;p14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4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4" name="Google Shape;2824;p14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4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6" name="Google Shape;2826;p14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4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8" name="Google Shape;2828;p14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4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0" name="Google Shape;2830;p14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4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2" name="Google Shape;2832;p14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4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34" name="Google Shape;2834;p14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35" name="Google Shape;2835;p14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836" name="Google Shape;2836;p14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37" name="Google Shape;2837;p14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838" name="Google Shape;2838;p14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39" name="Google Shape;2839;p14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840" name="Google Shape;2840;p14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841" name="Shape 2841"/>
        <p:cNvGrpSpPr/>
        <p:nvPr/>
      </p:nvGrpSpPr>
      <p:grpSpPr>
        <a:xfrm>
          <a:off x="0" y="0"/>
          <a:ext cx="0" cy="0"/>
          <a:chOff x="0" y="0"/>
          <a:chExt cx="0" cy="0"/>
        </a:xfrm>
      </p:grpSpPr>
      <p:sp>
        <p:nvSpPr>
          <p:cNvPr id="2842" name="Google Shape;2842;p14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4" name="Google Shape;2844;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45" name="Google Shape;2845;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46" name="Google Shape;2846;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47" name="Google Shape;2847;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8" name="Google Shape;2848;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9" name="Google Shape;2849;p14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0" name="Google Shape;2850;p14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4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2" name="Google Shape;2852;p14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4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4" name="Google Shape;2854;p14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4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6" name="Google Shape;2856;p14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4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8" name="Google Shape;2858;p14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4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0" name="Google Shape;2860;p14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4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62" name="Google Shape;2862;p14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863" name="Google Shape;2863;p147"/>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864" name="Google Shape;2864;p147"/>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865" name="Google Shape;2865;p147"/>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866" name="Google Shape;2866;p147"/>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867" name="Google Shape;2867;p147"/>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868" name="Google Shape;2868;p147"/>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869" name="Shape 2869"/>
        <p:cNvGrpSpPr/>
        <p:nvPr/>
      </p:nvGrpSpPr>
      <p:grpSpPr>
        <a:xfrm>
          <a:off x="0" y="0"/>
          <a:ext cx="0" cy="0"/>
          <a:chOff x="0" y="0"/>
          <a:chExt cx="0" cy="0"/>
        </a:xfrm>
      </p:grpSpPr>
      <p:sp>
        <p:nvSpPr>
          <p:cNvPr id="2870" name="Google Shape;2870;p14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2" name="Google Shape;2872;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73" name="Google Shape;2873;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74" name="Google Shape;287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75" name="Google Shape;2875;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6" name="Google Shape;2876;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7" name="Google Shape;2877;p14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14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4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0" name="Google Shape;2880;p14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4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2" name="Google Shape;2882;p14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4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4" name="Google Shape;2884;p14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4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6" name="Google Shape;2886;p14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4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8" name="Google Shape;2888;p14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4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90" name="Google Shape;2890;p148"/>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891" name="Google Shape;2891;p148"/>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892" name="Google Shape;2892;p148"/>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893" name="Google Shape;2893;p148"/>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894" name="Google Shape;2894;p148"/>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895" name="Google Shape;2895;p148"/>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896" name="Google Shape;2896;p148"/>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897" name="Shape 2897"/>
        <p:cNvGrpSpPr/>
        <p:nvPr/>
      </p:nvGrpSpPr>
      <p:grpSpPr>
        <a:xfrm>
          <a:off x="0" y="0"/>
          <a:ext cx="0" cy="0"/>
          <a:chOff x="0" y="0"/>
          <a:chExt cx="0" cy="0"/>
        </a:xfrm>
      </p:grpSpPr>
      <p:sp>
        <p:nvSpPr>
          <p:cNvPr id="2898" name="Google Shape;2898;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9" name="Google Shape;2899;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0" name="Google Shape;2900;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01" name="Google Shape;2901;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02" name="Google Shape;2902;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03" name="Google Shape;2903;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4" name="Google Shape;2904;p1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6" name="Google Shape;2906;p1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8" name="Google Shape;2908;p1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0" name="Google Shape;2910;p1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2" name="Google Shape;2912;p1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4" name="Google Shape;2914;p1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6" name="Google Shape;2916;p1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8" name="Google Shape;2918;p1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20" name="Google Shape;2920;p14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21" name="Google Shape;2921;p149"/>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922" name="Google Shape;2922;p14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23" name="Google Shape;2923;p149"/>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924" name="Google Shape;2924;p14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25" name="Google Shape;2925;p149"/>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926" name="Google Shape;2926;p14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27" name="Google Shape;2927;p149"/>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928" name="Shape 2928"/>
        <p:cNvGrpSpPr/>
        <p:nvPr/>
      </p:nvGrpSpPr>
      <p:grpSpPr>
        <a:xfrm>
          <a:off x="0" y="0"/>
          <a:ext cx="0" cy="0"/>
          <a:chOff x="0" y="0"/>
          <a:chExt cx="0" cy="0"/>
        </a:xfrm>
      </p:grpSpPr>
      <p:sp>
        <p:nvSpPr>
          <p:cNvPr id="2929" name="Google Shape;2929;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0" name="Google Shape;2930;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31" name="Google Shape;2931;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32" name="Google Shape;293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33" name="Google Shape;2933;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4" name="Google Shape;2934;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5" name="Google Shape;2935;p15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5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7" name="Google Shape;2937;p15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5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9" name="Google Shape;2939;p15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5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1" name="Google Shape;2941;p15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5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3" name="Google Shape;2943;p15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5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5" name="Google Shape;2945;p15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5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7" name="Google Shape;2947;p15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5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9" name="Google Shape;2949;p15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5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51" name="Google Shape;2951;p15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52" name="Google Shape;2952;p15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953" name="Google Shape;2953;p15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54" name="Google Shape;2954;p15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955" name="Google Shape;2955;p15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56" name="Google Shape;2956;p15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957" name="Google Shape;2957;p15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58" name="Google Shape;2958;p15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959" name="Shape 2959"/>
        <p:cNvGrpSpPr/>
        <p:nvPr/>
      </p:nvGrpSpPr>
      <p:grpSpPr>
        <a:xfrm>
          <a:off x="0" y="0"/>
          <a:ext cx="0" cy="0"/>
          <a:chOff x="0" y="0"/>
          <a:chExt cx="0" cy="0"/>
        </a:xfrm>
      </p:grpSpPr>
      <p:sp>
        <p:nvSpPr>
          <p:cNvPr id="2960" name="Google Shape;2960;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1" name="Google Shape;2961;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62" name="Google Shape;2962;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63" name="Google Shape;2963;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4" name="Google Shape;2964;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5" name="Google Shape;2965;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6" name="Google Shape;2966;p15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5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8" name="Google Shape;2968;p15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5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0" name="Google Shape;2970;p15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5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2" name="Google Shape;2972;p15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5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4" name="Google Shape;2974;p15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5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6" name="Google Shape;2976;p15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5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8" name="Google Shape;2978;p15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5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0" name="Google Shape;2980;p15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5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82" name="Google Shape;2982;p15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983" name="Google Shape;2983;p151"/>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984" name="Google Shape;2984;p151"/>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985" name="Google Shape;2985;p151"/>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986" name="Google Shape;2986;p151"/>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987" name="Google Shape;2987;p151"/>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988" name="Google Shape;2988;p151"/>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989" name="Google Shape;2989;p151"/>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990" name="Shape 2990"/>
        <p:cNvGrpSpPr/>
        <p:nvPr/>
      </p:nvGrpSpPr>
      <p:grpSpPr>
        <a:xfrm>
          <a:off x="0" y="0"/>
          <a:ext cx="0" cy="0"/>
          <a:chOff x="0" y="0"/>
          <a:chExt cx="0" cy="0"/>
        </a:xfrm>
      </p:grpSpPr>
      <p:sp>
        <p:nvSpPr>
          <p:cNvPr id="2991" name="Google Shape;2991;p1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2" name="Google Shape;2992;p1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93" name="Google Shape;2993;p1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94" name="Google Shape;2994;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5" name="Google Shape;2995;p1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96" name="Google Shape;2996;p1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7" name="Google Shape;2997;p15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5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9" name="Google Shape;2999;p15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5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1" name="Google Shape;3001;p15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5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3" name="Google Shape;3003;p15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5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5" name="Google Shape;3005;p15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5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7" name="Google Shape;3007;p15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5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9" name="Google Shape;3009;p15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5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1" name="Google Shape;3011;p15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5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3" name="Google Shape;3013;p152"/>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014" name="Google Shape;3014;p152"/>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015" name="Google Shape;3015;p152"/>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016" name="Google Shape;3016;p152"/>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017" name="Google Shape;3017;p152"/>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018" name="Google Shape;3018;p152"/>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019" name="Google Shape;3019;p152"/>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020" name="Google Shape;3020;p152"/>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3021" name="Shape 3021"/>
        <p:cNvGrpSpPr/>
        <p:nvPr/>
      </p:nvGrpSpPr>
      <p:grpSpPr>
        <a:xfrm>
          <a:off x="0" y="0"/>
          <a:ext cx="0" cy="0"/>
          <a:chOff x="0" y="0"/>
          <a:chExt cx="0" cy="0"/>
        </a:xfrm>
      </p:grpSpPr>
      <p:pic>
        <p:nvPicPr>
          <p:cNvPr id="3022" name="Google Shape;3022;p15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023" name="Google Shape;3023;p15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4" name="Google Shape;3024;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25" name="Google Shape;3025;p1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26" name="Google Shape;3026;p15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7" name="Google Shape;3027;p15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8" name="Google Shape;3028;p15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3029" name="Shape 3029"/>
        <p:cNvGrpSpPr/>
        <p:nvPr/>
      </p:nvGrpSpPr>
      <p:grpSpPr>
        <a:xfrm>
          <a:off x="0" y="0"/>
          <a:ext cx="0" cy="0"/>
          <a:chOff x="0" y="0"/>
          <a:chExt cx="0" cy="0"/>
        </a:xfrm>
      </p:grpSpPr>
      <p:pic>
        <p:nvPicPr>
          <p:cNvPr id="3030" name="Google Shape;3030;p1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31" name="Google Shape;3031;p1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32" name="Google Shape;3032;p1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3" name="Google Shape;3033;p15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4" name="Google Shape;3034;p15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3035" name="Shape 3035"/>
        <p:cNvGrpSpPr/>
        <p:nvPr/>
      </p:nvGrpSpPr>
      <p:grpSpPr>
        <a:xfrm>
          <a:off x="0" y="0"/>
          <a:ext cx="0" cy="0"/>
          <a:chOff x="0" y="0"/>
          <a:chExt cx="0" cy="0"/>
        </a:xfrm>
      </p:grpSpPr>
      <p:sp>
        <p:nvSpPr>
          <p:cNvPr id="3036" name="Google Shape;3036;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7" name="Google Shape;3037;p155"/>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8" name="Google Shape;3038;p15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9" name="Google Shape;3039;p15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3040" name="Shape 3040"/>
        <p:cNvGrpSpPr/>
        <p:nvPr/>
      </p:nvGrpSpPr>
      <p:grpSpPr>
        <a:xfrm>
          <a:off x="0" y="0"/>
          <a:ext cx="0" cy="0"/>
          <a:chOff x="0" y="0"/>
          <a:chExt cx="0" cy="0"/>
        </a:xfrm>
      </p:grpSpPr>
      <p:sp>
        <p:nvSpPr>
          <p:cNvPr id="3041" name="Google Shape;3041;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42" name="Google Shape;3042;p156"/>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3043" name="Shape 3043"/>
        <p:cNvGrpSpPr/>
        <p:nvPr/>
      </p:nvGrpSpPr>
      <p:grpSpPr>
        <a:xfrm>
          <a:off x="0" y="0"/>
          <a:ext cx="0" cy="0"/>
          <a:chOff x="0" y="0"/>
          <a:chExt cx="0" cy="0"/>
        </a:xfrm>
      </p:grpSpPr>
      <p:pic>
        <p:nvPicPr>
          <p:cNvPr id="3044" name="Google Shape;3044;p1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45" name="Google Shape;3045;p1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046" name="Google Shape;3046;p1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3047" name="Google Shape;3047;p1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462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3" Type="http://schemas.openxmlformats.org/officeDocument/2006/relationships/theme" Target="../theme/theme3.xml"/><Relationship Id="rId52" Type="http://schemas.openxmlformats.org/officeDocument/2006/relationships/slideLayout" Target="../slideLayouts/slideLayout103.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3.xml"/><Relationship Id="rId42" Type="http://schemas.openxmlformats.org/officeDocument/2006/relationships/slideLayout" Target="../slideLayouts/slideLayout145.xml"/><Relationship Id="rId41" Type="http://schemas.openxmlformats.org/officeDocument/2006/relationships/slideLayout" Target="../slideLayouts/slideLayout144.xml"/><Relationship Id="rId44" Type="http://schemas.openxmlformats.org/officeDocument/2006/relationships/slideLayout" Target="../slideLayouts/slideLayout147.xml"/><Relationship Id="rId43" Type="http://schemas.openxmlformats.org/officeDocument/2006/relationships/slideLayout" Target="../slideLayouts/slideLayout146.xml"/><Relationship Id="rId46" Type="http://schemas.openxmlformats.org/officeDocument/2006/relationships/slideLayout" Target="../slideLayouts/slideLayout149.xml"/><Relationship Id="rId45" Type="http://schemas.openxmlformats.org/officeDocument/2006/relationships/slideLayout" Target="../slideLayouts/slideLayout148.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48" Type="http://schemas.openxmlformats.org/officeDocument/2006/relationships/slideLayout" Target="../slideLayouts/slideLayout151.xml"/><Relationship Id="rId47" Type="http://schemas.openxmlformats.org/officeDocument/2006/relationships/slideLayout" Target="../slideLayouts/slideLayout150.xml"/><Relationship Id="rId49" Type="http://schemas.openxmlformats.org/officeDocument/2006/relationships/slideLayout" Target="../slideLayouts/slideLayout15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31" Type="http://schemas.openxmlformats.org/officeDocument/2006/relationships/slideLayout" Target="../slideLayouts/slideLayout134.xml"/><Relationship Id="rId30" Type="http://schemas.openxmlformats.org/officeDocument/2006/relationships/slideLayout" Target="../slideLayouts/slideLayout133.xml"/><Relationship Id="rId33" Type="http://schemas.openxmlformats.org/officeDocument/2006/relationships/slideLayout" Target="../slideLayouts/slideLayout136.xml"/><Relationship Id="rId32" Type="http://schemas.openxmlformats.org/officeDocument/2006/relationships/slideLayout" Target="../slideLayouts/slideLayout135.xml"/><Relationship Id="rId35" Type="http://schemas.openxmlformats.org/officeDocument/2006/relationships/slideLayout" Target="../slideLayouts/slideLayout138.xml"/><Relationship Id="rId34" Type="http://schemas.openxmlformats.org/officeDocument/2006/relationships/slideLayout" Target="../slideLayouts/slideLayout137.xml"/><Relationship Id="rId37" Type="http://schemas.openxmlformats.org/officeDocument/2006/relationships/slideLayout" Target="../slideLayouts/slideLayout140.xml"/><Relationship Id="rId36" Type="http://schemas.openxmlformats.org/officeDocument/2006/relationships/slideLayout" Target="../slideLayouts/slideLayout139.xml"/><Relationship Id="rId39" Type="http://schemas.openxmlformats.org/officeDocument/2006/relationships/slideLayout" Target="../slideLayouts/slideLayout142.xml"/><Relationship Id="rId38" Type="http://schemas.openxmlformats.org/officeDocument/2006/relationships/slideLayout" Target="../slideLayouts/slideLayout141.xml"/><Relationship Id="rId20" Type="http://schemas.openxmlformats.org/officeDocument/2006/relationships/slideLayout" Target="../slideLayouts/slideLayout123.xml"/><Relationship Id="rId22" Type="http://schemas.openxmlformats.org/officeDocument/2006/relationships/slideLayout" Target="../slideLayouts/slideLayout125.xml"/><Relationship Id="rId21" Type="http://schemas.openxmlformats.org/officeDocument/2006/relationships/slideLayout" Target="../slideLayouts/slideLayout124.xml"/><Relationship Id="rId24" Type="http://schemas.openxmlformats.org/officeDocument/2006/relationships/slideLayout" Target="../slideLayouts/slideLayout127.xml"/><Relationship Id="rId23" Type="http://schemas.openxmlformats.org/officeDocument/2006/relationships/slideLayout" Target="../slideLayouts/slideLayout126.xml"/><Relationship Id="rId26" Type="http://schemas.openxmlformats.org/officeDocument/2006/relationships/slideLayout" Target="../slideLayouts/slideLayout129.xml"/><Relationship Id="rId25" Type="http://schemas.openxmlformats.org/officeDocument/2006/relationships/slideLayout" Target="../slideLayouts/slideLayout128.xml"/><Relationship Id="rId28" Type="http://schemas.openxmlformats.org/officeDocument/2006/relationships/slideLayout" Target="../slideLayouts/slideLayout131.xml"/><Relationship Id="rId27" Type="http://schemas.openxmlformats.org/officeDocument/2006/relationships/slideLayout" Target="../slideLayouts/slideLayout130.xml"/><Relationship Id="rId29" Type="http://schemas.openxmlformats.org/officeDocument/2006/relationships/slideLayout" Target="../slideLayouts/slideLayout132.xml"/><Relationship Id="rId51" Type="http://schemas.openxmlformats.org/officeDocument/2006/relationships/slideLayout" Target="../slideLayouts/slideLayout154.xml"/><Relationship Id="rId50" Type="http://schemas.openxmlformats.org/officeDocument/2006/relationships/slideLayout" Target="../slideLayouts/slideLayout153.xml"/><Relationship Id="rId52" Type="http://schemas.openxmlformats.org/officeDocument/2006/relationships/theme" Target="../theme/theme4.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19" Type="http://schemas.openxmlformats.org/officeDocument/2006/relationships/slideLayout" Target="../slideLayouts/slideLayout122.xml"/><Relationship Id="rId18"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35" name="Shape 2035"/>
        <p:cNvGrpSpPr/>
        <p:nvPr/>
      </p:nvGrpSpPr>
      <p:grpSpPr>
        <a:xfrm>
          <a:off x="0" y="0"/>
          <a:ext cx="0" cy="0"/>
          <a:chOff x="0" y="0"/>
          <a:chExt cx="0" cy="0"/>
        </a:xfrm>
      </p:grpSpPr>
      <p:sp>
        <p:nvSpPr>
          <p:cNvPr id="2036" name="Google Shape;2036;p10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 id="2147483801"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3.xml"/><Relationship Id="rId3" Type="http://schemas.openxmlformats.org/officeDocument/2006/relationships/image" Target="../media/image3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5.xml"/><Relationship Id="rId3" Type="http://schemas.openxmlformats.org/officeDocument/2006/relationships/image" Target="../media/image3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29.png"/><Relationship Id="rId4" Type="http://schemas.openxmlformats.org/officeDocument/2006/relationships/image" Target="../media/image3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 Id="rId3" Type="http://schemas.openxmlformats.org/officeDocument/2006/relationships/image" Target="../media/image3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image" Target="../media/image3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7.xml"/><Relationship Id="rId3" Type="http://schemas.openxmlformats.org/officeDocument/2006/relationships/image" Target="../media/image3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8.xml"/><Relationship Id="rId3" Type="http://schemas.openxmlformats.org/officeDocument/2006/relationships/image" Target="../media/image3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Relationship Id="rId3" Type="http://schemas.openxmlformats.org/officeDocument/2006/relationships/hyperlink" Target="https://docs.google.com/presentation/d/19ouk_AS16V-f1KiJ3FTnNpJ4SJn1QQG3vkKukEN1NvU/edit#slide=id.g630a814dc5_0_53" TargetMode="External"/><Relationship Id="rId4" Type="http://schemas.openxmlformats.org/officeDocument/2006/relationships/hyperlink" Target="https://docs.google.com/presentation/d/1LP9TBdUYlWut3Qu4Czf618i-kg_qjjxkbnWLNTSdJBk/edit#slide=id.g630a814dc5_0_53" TargetMode="External"/><Relationship Id="rId5" Type="http://schemas.openxmlformats.org/officeDocument/2006/relationships/hyperlink" Target="https://docs.google.com/presentation/d/1LLh9dyrXNkWLqcsOnu5C_LOFDm_1EuKSf7y-Z7DwXn8/edit#slide=id.g630a814dc5_0_5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158"/>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Final </a:t>
            </a:r>
            <a:r>
              <a:rPr lang="en"/>
              <a:t>Project Week</a:t>
            </a:r>
            <a:endParaRPr/>
          </a:p>
        </p:txBody>
      </p:sp>
      <p:sp>
        <p:nvSpPr>
          <p:cNvPr id="3053" name="Google Shape;3053;p158"/>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Final Project Week</a:t>
            </a:r>
            <a:endParaRPr>
              <a:latin typeface="Roboto Light"/>
              <a:ea typeface="Roboto Light"/>
              <a:cs typeface="Roboto Light"/>
              <a:sym typeface="Roboto Light"/>
            </a:endParaRPr>
          </a:p>
        </p:txBody>
      </p:sp>
      <p:sp>
        <p:nvSpPr>
          <p:cNvPr id="3054" name="Google Shape;3054;p1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5" name="Shape 3155"/>
        <p:cNvGrpSpPr/>
        <p:nvPr/>
      </p:nvGrpSpPr>
      <p:grpSpPr>
        <a:xfrm>
          <a:off x="0" y="0"/>
          <a:ext cx="0" cy="0"/>
          <a:chOff x="0" y="0"/>
          <a:chExt cx="0" cy="0"/>
        </a:xfrm>
      </p:grpSpPr>
      <p:sp>
        <p:nvSpPr>
          <p:cNvPr id="3156" name="Google Shape;3156;p1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Group Work</a:t>
            </a:r>
            <a:endParaRPr/>
          </a:p>
        </p:txBody>
      </p:sp>
      <p:sp>
        <p:nvSpPr>
          <p:cNvPr id="3157" name="Google Shape;3157;p1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Group work is a component of this project</a:t>
            </a:r>
            <a:endParaRPr/>
          </a:p>
        </p:txBody>
      </p:sp>
      <p:sp>
        <p:nvSpPr>
          <p:cNvPr id="3158" name="Google Shape;3158;p1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59" name="Google Shape;3159;p167"/>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You</a:t>
            </a:r>
            <a:r>
              <a:rPr lang="en"/>
              <a:t> will be assigned groups on Day 1. </a:t>
            </a:r>
            <a:r>
              <a:rPr lang="en"/>
              <a:t>Then you </a:t>
            </a:r>
            <a:r>
              <a:rPr lang="en"/>
              <a:t>will  on the daily tasks </a:t>
            </a:r>
            <a:r>
              <a:rPr b="1" lang="en"/>
              <a:t>individually</a:t>
            </a:r>
            <a:r>
              <a:rPr lang="en"/>
              <a:t>. </a:t>
            </a:r>
            <a:endParaRPr/>
          </a:p>
          <a:p>
            <a:pPr indent="0" lvl="0" marL="0" rtl="0" algn="l">
              <a:spcBef>
                <a:spcPts val="0"/>
              </a:spcBef>
              <a:spcAft>
                <a:spcPts val="0"/>
              </a:spcAft>
              <a:buClr>
                <a:schemeClr val="dk1"/>
              </a:buClr>
              <a:buSzPts val="1100"/>
              <a:buFont typeface="Arial"/>
              <a:buNone/>
            </a:pPr>
            <a:r>
              <a:rPr lang="en"/>
              <a:t>If needed, you can consult with their group members for help or collaboration. </a:t>
            </a:r>
            <a:endParaRPr/>
          </a:p>
          <a:p>
            <a:pPr indent="0" lvl="0" marL="0" rtl="0" algn="l">
              <a:spcBef>
                <a:spcPts val="0"/>
              </a:spcBef>
              <a:spcAft>
                <a:spcPts val="0"/>
              </a:spcAft>
              <a:buNone/>
            </a:pPr>
            <a:r>
              <a:t/>
            </a:r>
            <a:endParaRPr/>
          </a:p>
        </p:txBody>
      </p:sp>
      <p:sp>
        <p:nvSpPr>
          <p:cNvPr id="3160" name="Google Shape;3160;p167"/>
          <p:cNvSpPr txBox="1"/>
          <p:nvPr>
            <p:ph idx="4" type="subTitle"/>
          </p:nvPr>
        </p:nvSpPr>
        <p:spPr>
          <a:xfrm>
            <a:off x="35722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Each student will complete and submit each of the three reports. </a:t>
            </a:r>
            <a:endParaRPr/>
          </a:p>
        </p:txBody>
      </p:sp>
      <p:sp>
        <p:nvSpPr>
          <p:cNvPr id="3161" name="Google Shape;3161;p167"/>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300"/>
              <a:t>As groups, you will present your findings on one of the reports. You  will convene and decide which of the three reports they want to present on. Then, you will use the presentation templates to create slides and present.</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5" name="Shape 3165"/>
        <p:cNvGrpSpPr/>
        <p:nvPr/>
      </p:nvGrpSpPr>
      <p:grpSpPr>
        <a:xfrm>
          <a:off x="0" y="0"/>
          <a:ext cx="0" cy="0"/>
          <a:chOff x="0" y="0"/>
          <a:chExt cx="0" cy="0"/>
        </a:xfrm>
      </p:grpSpPr>
      <p:sp>
        <p:nvSpPr>
          <p:cNvPr id="3166" name="Google Shape;3166;p16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1: Target Assessment</a:t>
            </a:r>
            <a:endParaRPr/>
          </a:p>
        </p:txBody>
      </p:sp>
      <p:sp>
        <p:nvSpPr>
          <p:cNvPr id="3167" name="Google Shape;3167;p1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171" name="Shape 3171"/>
        <p:cNvGrpSpPr/>
        <p:nvPr/>
      </p:nvGrpSpPr>
      <p:grpSpPr>
        <a:xfrm>
          <a:off x="0" y="0"/>
          <a:ext cx="0" cy="0"/>
          <a:chOff x="0" y="0"/>
          <a:chExt cx="0" cy="0"/>
        </a:xfrm>
      </p:grpSpPr>
      <p:sp>
        <p:nvSpPr>
          <p:cNvPr id="3172" name="Google Shape;3172;p1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This Week’s Scenario</a:t>
            </a:r>
            <a:endParaRPr/>
          </a:p>
        </p:txBody>
      </p:sp>
      <p:sp>
        <p:nvSpPr>
          <p:cNvPr id="3173" name="Google Shape;3173;p1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800"/>
              </a:spcAft>
              <a:buClr>
                <a:schemeClr val="dk1"/>
              </a:buClr>
              <a:buSzPts val="1100"/>
              <a:buFont typeface="Arial"/>
              <a:buNone/>
            </a:pPr>
            <a:r>
              <a:rPr lang="en">
                <a:solidFill>
                  <a:schemeClr val="dk1"/>
                </a:solidFill>
              </a:rPr>
              <a:t>I</a:t>
            </a:r>
            <a:r>
              <a:rPr lang="en">
                <a:solidFill>
                  <a:schemeClr val="dk1"/>
                </a:solidFill>
              </a:rPr>
              <a:t>n this week's project, you will play the role of Security Engineer for X-CORP, supporting the SOC infrastructure.</a:t>
            </a:r>
            <a:endParaRPr sz="2200"/>
          </a:p>
        </p:txBody>
      </p:sp>
      <p:sp>
        <p:nvSpPr>
          <p:cNvPr id="3174" name="Google Shape;3174;p1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75" name="Google Shape;3175;p169"/>
          <p:cNvSpPr txBox="1"/>
          <p:nvPr>
            <p:ph idx="3" type="body"/>
          </p:nvPr>
        </p:nvSpPr>
        <p:spPr>
          <a:xfrm>
            <a:off x="175" y="1284250"/>
            <a:ext cx="9144000" cy="3581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br>
              <a:rPr lang="en"/>
            </a:br>
            <a:endParaRPr/>
          </a:p>
          <a:p>
            <a:pPr indent="-317500" lvl="0" marL="457200" rtl="0" algn="l">
              <a:spcBef>
                <a:spcPts val="800"/>
              </a:spcBef>
              <a:spcAft>
                <a:spcPts val="0"/>
              </a:spcAft>
              <a:buSzPts val="1400"/>
              <a:buChar char="●"/>
            </a:pPr>
            <a:r>
              <a:rPr lang="en"/>
              <a:t>The SOC analysts have noticed some discrepancies with alerting in the Kibana system and the manager has asked the Security Engineering team to investigate and confirm that newly created alerts are working. </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Char char="●"/>
            </a:pPr>
            <a:r>
              <a:rPr lang="en"/>
              <a:t>If the alerts are working, the engineers need to monitor live traffic on the wire to detect any abnormalities that aren't reflected in the alerting system. </a:t>
            </a:r>
            <a:endParaRPr/>
          </a:p>
          <a:p>
            <a:pPr indent="0" lvl="0" marL="0" rtl="0" algn="l">
              <a:spcBef>
                <a:spcPts val="800"/>
              </a:spcBef>
              <a:spcAft>
                <a:spcPts val="0"/>
              </a:spcAft>
              <a:buNone/>
            </a:pPr>
            <a:r>
              <a:t/>
            </a:r>
            <a:endParaRPr/>
          </a:p>
          <a:p>
            <a:pPr indent="-317500" lvl="0" marL="457200" rtl="0" algn="l">
              <a:spcBef>
                <a:spcPts val="800"/>
              </a:spcBef>
              <a:spcAft>
                <a:spcPts val="0"/>
              </a:spcAft>
              <a:buSzPts val="1400"/>
              <a:buChar char="●"/>
            </a:pPr>
            <a:r>
              <a:rPr lang="en"/>
              <a:t>They are to report back all their findings to the manager with appropriate analysis.</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3179" name="Shape 3179"/>
        <p:cNvGrpSpPr/>
        <p:nvPr/>
      </p:nvGrpSpPr>
      <p:grpSpPr>
        <a:xfrm>
          <a:off x="0" y="0"/>
          <a:ext cx="0" cy="0"/>
          <a:chOff x="0" y="0"/>
          <a:chExt cx="0" cy="0"/>
        </a:xfrm>
      </p:grpSpPr>
      <p:sp>
        <p:nvSpPr>
          <p:cNvPr id="3180" name="Google Shape;3180;p1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ELK Stack Refresher</a:t>
            </a:r>
            <a:endParaRPr/>
          </a:p>
        </p:txBody>
      </p:sp>
      <p:sp>
        <p:nvSpPr>
          <p:cNvPr id="3181" name="Google Shape;3181;p1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82" name="Google Shape;3182;p170"/>
          <p:cNvSpPr txBox="1"/>
          <p:nvPr>
            <p:ph idx="1" type="subTitle"/>
          </p:nvPr>
        </p:nvSpPr>
        <p:spPr>
          <a:xfrm>
            <a:off x="0" y="732150"/>
            <a:ext cx="8607900" cy="3679200"/>
          </a:xfrm>
          <a:prstGeom prst="rect">
            <a:avLst/>
          </a:prstGeom>
        </p:spPr>
        <p:txBody>
          <a:bodyPr anchorCtr="0" anchor="t" bIns="0" lIns="457200" spcFirstLastPara="1" rIns="457200" wrap="square" tIns="91425">
            <a:noAutofit/>
          </a:bodyPr>
          <a:lstStyle/>
          <a:p>
            <a:pPr indent="-342900" lvl="0" marL="457200" rtl="0" algn="l">
              <a:lnSpc>
                <a:spcPct val="100000"/>
              </a:lnSpc>
              <a:spcBef>
                <a:spcPts val="0"/>
              </a:spcBef>
              <a:spcAft>
                <a:spcPts val="0"/>
              </a:spcAft>
              <a:buSzPts val="1800"/>
              <a:buChar char="●"/>
            </a:pPr>
            <a:r>
              <a:rPr lang="en"/>
              <a:t>Logs are collected on deployed machines.</a:t>
            </a:r>
            <a:endParaRPr/>
          </a:p>
          <a:p>
            <a:pPr indent="-342900" lvl="0" marL="457200" rtl="0" algn="l">
              <a:lnSpc>
                <a:spcPct val="100000"/>
              </a:lnSpc>
              <a:spcBef>
                <a:spcPts val="800"/>
              </a:spcBef>
              <a:spcAft>
                <a:spcPts val="0"/>
              </a:spcAft>
              <a:buSzPts val="1800"/>
              <a:buChar char="●"/>
            </a:pPr>
            <a:r>
              <a:rPr lang="en"/>
              <a:t>Logs are forwarded to the Elasticsearch database.</a:t>
            </a:r>
            <a:endParaRPr/>
          </a:p>
          <a:p>
            <a:pPr indent="-342900" lvl="0" marL="457200" rtl="0" algn="l">
              <a:lnSpc>
                <a:spcPct val="100000"/>
              </a:lnSpc>
              <a:spcBef>
                <a:spcPts val="800"/>
              </a:spcBef>
              <a:spcAft>
                <a:spcPts val="0"/>
              </a:spcAft>
              <a:buSzPts val="1800"/>
              <a:buChar char="●"/>
            </a:pPr>
            <a:r>
              <a:rPr lang="en"/>
              <a:t>Kibana is used to visualize data.</a:t>
            </a:r>
            <a:endParaRPr/>
          </a:p>
          <a:p>
            <a:pPr indent="0" lvl="0" marL="0" rtl="0" algn="l">
              <a:lnSpc>
                <a:spcPct val="100000"/>
              </a:lnSpc>
              <a:spcBef>
                <a:spcPts val="800"/>
              </a:spcBef>
              <a:spcAft>
                <a:spcPts val="0"/>
              </a:spcAft>
              <a:buNone/>
            </a:pPr>
            <a:r>
              <a:t/>
            </a:r>
            <a:endParaRPr/>
          </a:p>
          <a:p>
            <a:pPr indent="0" lvl="0" marL="0" rtl="0" algn="l">
              <a:lnSpc>
                <a:spcPct val="100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800"/>
              </a:spcBef>
              <a:spcAft>
                <a:spcPts val="0"/>
              </a:spcAft>
              <a:buNone/>
            </a:pPr>
            <a:r>
              <a:t/>
            </a:r>
            <a:endParaRPr/>
          </a:p>
        </p:txBody>
      </p:sp>
      <p:sp>
        <p:nvSpPr>
          <p:cNvPr id="3183" name="Google Shape;3183;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184" name="Google Shape;3184;p170"/>
          <p:cNvPicPr preferRelativeResize="0"/>
          <p:nvPr/>
        </p:nvPicPr>
        <p:blipFill>
          <a:blip r:embed="rId3">
            <a:alphaModFix/>
          </a:blip>
          <a:stretch>
            <a:fillRect/>
          </a:stretch>
        </p:blipFill>
        <p:spPr>
          <a:xfrm>
            <a:off x="1951352" y="2662577"/>
            <a:ext cx="4573050" cy="162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3188" name="Shape 3188"/>
        <p:cNvGrpSpPr/>
        <p:nvPr/>
      </p:nvGrpSpPr>
      <p:grpSpPr>
        <a:xfrm>
          <a:off x="0" y="0"/>
          <a:ext cx="0" cy="0"/>
          <a:chOff x="0" y="0"/>
          <a:chExt cx="0" cy="0"/>
        </a:xfrm>
      </p:grpSpPr>
      <p:sp>
        <p:nvSpPr>
          <p:cNvPr id="3189" name="Google Shape;3189;p171"/>
          <p:cNvSpPr/>
          <p:nvPr/>
        </p:nvSpPr>
        <p:spPr>
          <a:xfrm>
            <a:off x="-750" y="-11950"/>
            <a:ext cx="9144600" cy="1593900"/>
          </a:xfrm>
          <a:prstGeom prst="rect">
            <a:avLst/>
          </a:prstGeom>
          <a:solidFill>
            <a:srgbClr val="365C8B"/>
          </a:solidFill>
          <a:ln cap="flat" cmpd="sng" w="9525">
            <a:solidFill>
              <a:srgbClr val="365C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Beats Refresher</a:t>
            </a:r>
            <a:endParaRPr>
              <a:solidFill>
                <a:srgbClr val="FFFFFF"/>
              </a:solidFill>
            </a:endParaRPr>
          </a:p>
        </p:txBody>
      </p:sp>
      <p:sp>
        <p:nvSpPr>
          <p:cNvPr id="3191" name="Google Shape;3191;p1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92" name="Google Shape;3192;p171"/>
          <p:cNvSpPr txBox="1"/>
          <p:nvPr>
            <p:ph idx="1" type="subTitle"/>
          </p:nvPr>
        </p:nvSpPr>
        <p:spPr>
          <a:xfrm>
            <a:off x="0" y="732150"/>
            <a:ext cx="8607900" cy="36792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rgbClr val="FFFFFF"/>
                </a:solidFill>
              </a:rPr>
              <a:t>Beats</a:t>
            </a:r>
            <a:r>
              <a:rPr lang="en">
                <a:solidFill>
                  <a:srgbClr val="FFFFFF"/>
                </a:solidFill>
              </a:rPr>
              <a:t> are small programs that run on the machines being monitored and forward logs to the database.</a:t>
            </a:r>
            <a:endParaRPr>
              <a:solidFill>
                <a:srgbClr val="FFFFFF"/>
              </a:solidFill>
            </a:endParaRPr>
          </a:p>
          <a:p>
            <a:pPr indent="0" lvl="0" marL="0" rtl="0" algn="l">
              <a:lnSpc>
                <a:spcPct val="100000"/>
              </a:lnSpc>
              <a:spcBef>
                <a:spcPts val="800"/>
              </a:spcBef>
              <a:spcAft>
                <a:spcPts val="0"/>
              </a:spcAft>
              <a:buNone/>
            </a:pPr>
            <a:r>
              <a:t/>
            </a:r>
            <a:endParaRPr/>
          </a:p>
          <a:p>
            <a:pPr indent="0" lvl="0" marL="0" rtl="0" algn="l">
              <a:lnSpc>
                <a:spcPct val="100000"/>
              </a:lnSpc>
              <a:spcBef>
                <a:spcPts val="800"/>
              </a:spcBef>
              <a:spcAft>
                <a:spcPts val="0"/>
              </a:spcAft>
              <a:buNone/>
            </a:pPr>
            <a:r>
              <a:t/>
            </a:r>
            <a:endParaRPr sz="1200">
              <a:solidFill>
                <a:srgbClr val="24292E"/>
              </a:solidFill>
              <a:highlight>
                <a:srgbClr val="FFFFFF"/>
              </a:highlight>
              <a:latin typeface="Arial"/>
              <a:ea typeface="Arial"/>
              <a:cs typeface="Arial"/>
              <a:sym typeface="Arial"/>
            </a:endParaRPr>
          </a:p>
          <a:p>
            <a:pPr indent="0" lvl="0" marL="0" rtl="0" algn="l">
              <a:spcBef>
                <a:spcPts val="800"/>
              </a:spcBef>
              <a:spcAft>
                <a:spcPts val="0"/>
              </a:spcAft>
              <a:buNone/>
            </a:pPr>
            <a:r>
              <a:t/>
            </a:r>
            <a:endParaRPr/>
          </a:p>
        </p:txBody>
      </p:sp>
      <p:sp>
        <p:nvSpPr>
          <p:cNvPr id="3193" name="Google Shape;3193;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94" name="Google Shape;3194;p171"/>
          <p:cNvSpPr txBox="1"/>
          <p:nvPr/>
        </p:nvSpPr>
        <p:spPr>
          <a:xfrm>
            <a:off x="672300" y="1662375"/>
            <a:ext cx="7574100" cy="2909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oboto"/>
              <a:buChar char="●"/>
            </a:pPr>
            <a:r>
              <a:rPr lang="en" sz="1600">
                <a:latin typeface="Roboto"/>
                <a:ea typeface="Roboto"/>
                <a:cs typeface="Roboto"/>
                <a:sym typeface="Roboto"/>
              </a:rPr>
              <a:t>Filebeat collects file system data, such as files changed, requested, and uploaded.</a:t>
            </a:r>
            <a:endParaRPr sz="1600">
              <a:latin typeface="Roboto"/>
              <a:ea typeface="Roboto"/>
              <a:cs typeface="Roboto"/>
              <a:sym typeface="Roboto"/>
            </a:endParaRPr>
          </a:p>
          <a:p>
            <a:pPr indent="-330200" lvl="0" marL="457200" rtl="0" algn="l">
              <a:spcBef>
                <a:spcPts val="1200"/>
              </a:spcBef>
              <a:spcAft>
                <a:spcPts val="0"/>
              </a:spcAft>
              <a:buClr>
                <a:schemeClr val="dk1"/>
              </a:buClr>
              <a:buSzPts val="1600"/>
              <a:buFont typeface="Roboto"/>
              <a:buChar char="●"/>
            </a:pPr>
            <a:r>
              <a:rPr lang="en" sz="1600">
                <a:solidFill>
                  <a:schemeClr val="dk1"/>
                </a:solidFill>
                <a:latin typeface="Roboto"/>
                <a:ea typeface="Roboto"/>
                <a:cs typeface="Roboto"/>
                <a:sym typeface="Roboto"/>
              </a:rPr>
              <a:t>Metricbeat collects system data, such as uptime and SSH logins.</a:t>
            </a:r>
            <a:endParaRPr sz="1600">
              <a:solidFill>
                <a:schemeClr val="dk1"/>
              </a:solidFill>
              <a:latin typeface="Roboto"/>
              <a:ea typeface="Roboto"/>
              <a:cs typeface="Roboto"/>
              <a:sym typeface="Roboto"/>
            </a:endParaRPr>
          </a:p>
          <a:p>
            <a:pPr indent="-330200" lvl="0" marL="457200" rtl="0" algn="l">
              <a:spcBef>
                <a:spcPts val="1200"/>
              </a:spcBef>
              <a:spcAft>
                <a:spcPts val="0"/>
              </a:spcAft>
              <a:buClr>
                <a:schemeClr val="dk1"/>
              </a:buClr>
              <a:buSzPts val="1600"/>
              <a:buFont typeface="Roboto"/>
              <a:buChar char="●"/>
            </a:pPr>
            <a:r>
              <a:rPr lang="en" sz="1600">
                <a:solidFill>
                  <a:schemeClr val="dk1"/>
                </a:solidFill>
                <a:latin typeface="Roboto"/>
                <a:ea typeface="Roboto"/>
                <a:cs typeface="Roboto"/>
                <a:sym typeface="Roboto"/>
              </a:rPr>
              <a:t>Packetbeat collects network data, such as incoming and outgoing packets.</a:t>
            </a:r>
            <a:endParaRPr sz="1600">
              <a:solidFill>
                <a:schemeClr val="dk1"/>
              </a:solidFill>
              <a:latin typeface="Roboto"/>
              <a:ea typeface="Roboto"/>
              <a:cs typeface="Roboto"/>
              <a:sym typeface="Roboto"/>
            </a:endParaRPr>
          </a:p>
          <a:p>
            <a:pPr indent="0" lvl="0" marL="0" rtl="0" algn="l">
              <a:spcBef>
                <a:spcPts val="1200"/>
              </a:spcBef>
              <a:spcAft>
                <a:spcPts val="0"/>
              </a:spcAft>
              <a:buNone/>
            </a:pPr>
            <a:r>
              <a:t/>
            </a:r>
            <a:endParaRPr sz="16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2200">
              <a:latin typeface="Roboto Medium"/>
              <a:ea typeface="Roboto Medium"/>
              <a:cs typeface="Roboto Medium"/>
              <a:sym typeface="Roboto Medium"/>
            </a:endParaRPr>
          </a:p>
          <a:p>
            <a:pPr indent="0" lvl="0" marL="0" rtl="0" algn="l">
              <a:spcBef>
                <a:spcPts val="0"/>
              </a:spcBef>
              <a:spcAft>
                <a:spcPts val="0"/>
              </a:spcAft>
              <a:buNone/>
            </a:pPr>
            <a:r>
              <a:t/>
            </a:r>
            <a:endParaRPr sz="2200">
              <a:latin typeface="Roboto Medium"/>
              <a:ea typeface="Roboto Medium"/>
              <a:cs typeface="Roboto Medium"/>
              <a:sym typeface="Roboto Medium"/>
            </a:endParaRPr>
          </a:p>
        </p:txBody>
      </p:sp>
      <p:cxnSp>
        <p:nvCxnSpPr>
          <p:cNvPr id="3195" name="Google Shape;3195;p171"/>
          <p:cNvCxnSpPr/>
          <p:nvPr/>
        </p:nvCxnSpPr>
        <p:spPr>
          <a:xfrm>
            <a:off x="446700" y="643975"/>
            <a:ext cx="8250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3199" name="Shape 3199"/>
        <p:cNvGrpSpPr/>
        <p:nvPr/>
      </p:nvGrpSpPr>
      <p:grpSpPr>
        <a:xfrm>
          <a:off x="0" y="0"/>
          <a:ext cx="0" cy="0"/>
          <a:chOff x="0" y="0"/>
          <a:chExt cx="0" cy="0"/>
        </a:xfrm>
      </p:grpSpPr>
      <p:sp>
        <p:nvSpPr>
          <p:cNvPr id="3200" name="Google Shape;3200;p172"/>
          <p:cNvSpPr/>
          <p:nvPr/>
        </p:nvSpPr>
        <p:spPr>
          <a:xfrm>
            <a:off x="-750" y="-11950"/>
            <a:ext cx="9144600" cy="1593900"/>
          </a:xfrm>
          <a:prstGeom prst="rect">
            <a:avLst/>
          </a:prstGeom>
          <a:solidFill>
            <a:srgbClr val="365C8B"/>
          </a:solidFill>
          <a:ln cap="flat" cmpd="sng" w="9525">
            <a:solidFill>
              <a:srgbClr val="365C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Activating Kibana Premium</a:t>
            </a:r>
            <a:endParaRPr>
              <a:solidFill>
                <a:srgbClr val="FFFFFF"/>
              </a:solidFill>
            </a:endParaRPr>
          </a:p>
        </p:txBody>
      </p:sp>
      <p:sp>
        <p:nvSpPr>
          <p:cNvPr id="3202" name="Google Shape;3202;p1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FFFFFF"/>
                </a:solidFill>
              </a:rPr>
              <a:t>Since alerts are a Kibana Premium feature, we need to activate a free trial. This trial also enables the Watcher plugin, which you will use to configure alerts.</a:t>
            </a:r>
            <a:endParaRPr>
              <a:solidFill>
                <a:srgbClr val="FFFFFF"/>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3203" name="Google Shape;3203;p172"/>
          <p:cNvPicPr preferRelativeResize="0"/>
          <p:nvPr/>
        </p:nvPicPr>
        <p:blipFill>
          <a:blip r:embed="rId3">
            <a:alphaModFix/>
          </a:blip>
          <a:stretch>
            <a:fillRect/>
          </a:stretch>
        </p:blipFill>
        <p:spPr>
          <a:xfrm>
            <a:off x="707687" y="2176326"/>
            <a:ext cx="7535426" cy="1727799"/>
          </a:xfrm>
          <a:prstGeom prst="rect">
            <a:avLst/>
          </a:prstGeom>
          <a:noFill/>
          <a:ln cap="flat" cmpd="sng" w="9525">
            <a:solidFill>
              <a:srgbClr val="000000"/>
            </a:solidFill>
            <a:prstDash val="solid"/>
            <a:round/>
            <a:headEnd len="sm" w="sm" type="none"/>
            <a:tailEnd len="sm" w="sm" type="none"/>
          </a:ln>
        </p:spPr>
      </p:pic>
      <p:cxnSp>
        <p:nvCxnSpPr>
          <p:cNvPr id="3204" name="Google Shape;3204;p172"/>
          <p:cNvCxnSpPr/>
          <p:nvPr/>
        </p:nvCxnSpPr>
        <p:spPr>
          <a:xfrm>
            <a:off x="446700" y="643975"/>
            <a:ext cx="8250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1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10" name="Google Shape;3210;p17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Activating Kibana Premium and Configuring a Threshold Alert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3214" name="Shape 3214"/>
        <p:cNvGrpSpPr/>
        <p:nvPr/>
      </p:nvGrpSpPr>
      <p:grpSpPr>
        <a:xfrm>
          <a:off x="0" y="0"/>
          <a:ext cx="0" cy="0"/>
          <a:chOff x="0" y="0"/>
          <a:chExt cx="0" cy="0"/>
        </a:xfrm>
      </p:grpSpPr>
      <p:sp>
        <p:nvSpPr>
          <p:cNvPr id="3215" name="Google Shape;3215;p174"/>
          <p:cNvSpPr/>
          <p:nvPr/>
        </p:nvSpPr>
        <p:spPr>
          <a:xfrm>
            <a:off x="-750" y="-11950"/>
            <a:ext cx="9144600" cy="1593900"/>
          </a:xfrm>
          <a:prstGeom prst="rect">
            <a:avLst/>
          </a:prstGeom>
          <a:solidFill>
            <a:srgbClr val="365C8B"/>
          </a:solidFill>
          <a:ln cap="flat" cmpd="sng" w="9525">
            <a:solidFill>
              <a:srgbClr val="365C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Assessing WordPress Targets</a:t>
            </a:r>
            <a:endParaRPr>
              <a:solidFill>
                <a:srgbClr val="FFFFFF"/>
              </a:solidFill>
            </a:endParaRPr>
          </a:p>
        </p:txBody>
      </p:sp>
      <p:sp>
        <p:nvSpPr>
          <p:cNvPr id="3217" name="Google Shape;3217;p1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FFFFFF"/>
                </a:solidFill>
              </a:rPr>
              <a:t>After setting up alerts, we’ll use Kali to attack a web server running a vulnerable version of WordPress. </a:t>
            </a:r>
            <a:endParaRPr>
              <a:solidFill>
                <a:srgbClr val="FFFFFF"/>
              </a:solidFill>
            </a:endParaRPr>
          </a:p>
        </p:txBody>
      </p:sp>
      <p:sp>
        <p:nvSpPr>
          <p:cNvPr id="3218" name="Google Shape;3218;p1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19" name="Google Shape;3219;p174"/>
          <p:cNvSpPr txBox="1"/>
          <p:nvPr>
            <p:ph idx="3" type="body"/>
          </p:nvPr>
        </p:nvSpPr>
        <p:spPr>
          <a:xfrm>
            <a:off x="175" y="1729900"/>
            <a:ext cx="9144000" cy="3364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lang="en" sz="1800">
                <a:solidFill>
                  <a:schemeClr val="dk1"/>
                </a:solidFill>
              </a:rPr>
              <a:t>T</a:t>
            </a:r>
            <a:r>
              <a:rPr lang="en" sz="1800">
                <a:solidFill>
                  <a:schemeClr val="dk1"/>
                </a:solidFill>
              </a:rPr>
              <a:t>o attack this web server, we will use a new tool called </a:t>
            </a:r>
            <a:r>
              <a:rPr b="1" lang="en" sz="1800">
                <a:solidFill>
                  <a:schemeClr val="dk1"/>
                </a:solidFill>
                <a:latin typeface="Inconsolata"/>
                <a:ea typeface="Inconsolata"/>
                <a:cs typeface="Inconsolata"/>
                <a:sym typeface="Inconsolata"/>
              </a:rPr>
              <a:t>wpscan</a:t>
            </a:r>
            <a:r>
              <a:rPr lang="en" sz="1800">
                <a:solidFill>
                  <a:schemeClr val="dk1"/>
                </a:solidFill>
              </a:rPr>
              <a:t>, which can: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Find WordPress usernames and passwords.</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sz="1800">
                <a:solidFill>
                  <a:schemeClr val="dk1"/>
                </a:solidFill>
              </a:rPr>
              <a:t>Enumerate URLs on a WordPress installation.</a:t>
            </a:r>
            <a:endParaRPr sz="18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sz="1800">
                <a:solidFill>
                  <a:schemeClr val="dk1"/>
                </a:solidFill>
              </a:rPr>
              <a:t>Profile targets by detecting WP version and installing plugins.</a:t>
            </a:r>
            <a:endParaRPr sz="1800">
              <a:solidFill>
                <a:schemeClr val="dk1"/>
              </a:solidFill>
            </a:endParaRPr>
          </a:p>
          <a:p>
            <a:pPr indent="0" lvl="0" marL="0" rtl="0" algn="l">
              <a:spcBef>
                <a:spcPts val="100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p:txBody>
      </p:sp>
      <p:cxnSp>
        <p:nvCxnSpPr>
          <p:cNvPr id="3220" name="Google Shape;3220;p174"/>
          <p:cNvCxnSpPr/>
          <p:nvPr/>
        </p:nvCxnSpPr>
        <p:spPr>
          <a:xfrm>
            <a:off x="446700" y="643975"/>
            <a:ext cx="8250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3224" name="Shape 3224"/>
        <p:cNvGrpSpPr/>
        <p:nvPr/>
      </p:nvGrpSpPr>
      <p:grpSpPr>
        <a:xfrm>
          <a:off x="0" y="0"/>
          <a:ext cx="0" cy="0"/>
          <a:chOff x="0" y="0"/>
          <a:chExt cx="0" cy="0"/>
        </a:xfrm>
      </p:grpSpPr>
      <p:sp>
        <p:nvSpPr>
          <p:cNvPr id="3225" name="Google Shape;3225;p175"/>
          <p:cNvSpPr/>
          <p:nvPr/>
        </p:nvSpPr>
        <p:spPr>
          <a:xfrm>
            <a:off x="-750" y="-11950"/>
            <a:ext cx="9144600" cy="1593900"/>
          </a:xfrm>
          <a:prstGeom prst="rect">
            <a:avLst/>
          </a:prstGeom>
          <a:solidFill>
            <a:srgbClr val="365C8B"/>
          </a:solidFill>
          <a:ln cap="flat" cmpd="sng" w="9525">
            <a:solidFill>
              <a:srgbClr val="365C8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Assessing WordPress Targets</a:t>
            </a:r>
            <a:endParaRPr>
              <a:solidFill>
                <a:srgbClr val="FFFFFF"/>
              </a:solidFill>
            </a:endParaRPr>
          </a:p>
        </p:txBody>
      </p:sp>
      <p:sp>
        <p:nvSpPr>
          <p:cNvPr id="3227" name="Google Shape;3227;p175"/>
          <p:cNvSpPr txBox="1"/>
          <p:nvPr>
            <p:ph idx="1" type="subTitle"/>
          </p:nvPr>
        </p:nvSpPr>
        <p:spPr>
          <a:xfrm>
            <a:off x="0" y="642025"/>
            <a:ext cx="9040500" cy="703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We </a:t>
            </a:r>
            <a:r>
              <a:rPr lang="en">
                <a:solidFill>
                  <a:srgbClr val="FFFFFF"/>
                </a:solidFill>
              </a:rPr>
              <a:t>will use </a:t>
            </a:r>
            <a:r>
              <a:rPr b="1" lang="en">
                <a:solidFill>
                  <a:srgbClr val="FFFFFF"/>
                </a:solidFill>
                <a:latin typeface="Inconsolata"/>
                <a:ea typeface="Inconsolata"/>
                <a:cs typeface="Inconsolata"/>
                <a:sym typeface="Inconsolata"/>
              </a:rPr>
              <a:t>wpscan</a:t>
            </a:r>
            <a:r>
              <a:rPr lang="en">
                <a:solidFill>
                  <a:srgbClr val="FFFFFF"/>
                </a:solidFill>
              </a:rPr>
              <a:t> to profile the target site and enumerate usernames and passwords. </a:t>
            </a:r>
            <a:endParaRPr>
              <a:solidFill>
                <a:srgbClr val="FFFFFF"/>
              </a:solidFill>
            </a:endParaRPr>
          </a:p>
          <a:p>
            <a:pPr indent="0" lvl="0" marL="0" rtl="0" algn="l">
              <a:spcBef>
                <a:spcPts val="0"/>
              </a:spcBef>
              <a:spcAft>
                <a:spcPts val="0"/>
              </a:spcAft>
              <a:buNone/>
            </a:pPr>
            <a:r>
              <a:t/>
            </a:r>
            <a:endParaRPr/>
          </a:p>
        </p:txBody>
      </p:sp>
      <p:sp>
        <p:nvSpPr>
          <p:cNvPr id="3228" name="Google Shape;3228;p175"/>
          <p:cNvSpPr txBox="1"/>
          <p:nvPr>
            <p:ph idx="3" type="body"/>
          </p:nvPr>
        </p:nvSpPr>
        <p:spPr>
          <a:xfrm>
            <a:off x="1455900" y="1714875"/>
            <a:ext cx="6231300" cy="3317400"/>
          </a:xfrm>
          <a:prstGeom prst="rect">
            <a:avLst/>
          </a:prstGeom>
          <a:solidFill>
            <a:srgbClr val="000000"/>
          </a:solidFill>
        </p:spPr>
        <p:txBody>
          <a:bodyPr anchorCtr="0" anchor="t" bIns="914400" lIns="457200" spcFirstLastPara="1" rIns="457200" wrap="square" tIns="0">
            <a:noAutofit/>
          </a:bodyPr>
          <a:lstStyle/>
          <a:p>
            <a:pPr indent="0" lvl="0" marL="0" rtl="0" algn="l">
              <a:spcBef>
                <a:spcPts val="1000"/>
              </a:spcBef>
              <a:spcAft>
                <a:spcPts val="0"/>
              </a:spcAft>
              <a:buClr>
                <a:schemeClr val="dk1"/>
              </a:buClr>
              <a:buSzPts val="1100"/>
              <a:buFont typeface="Arial"/>
              <a:buNone/>
            </a:pPr>
            <a:r>
              <a:rPr lang="en" sz="1200">
                <a:solidFill>
                  <a:srgbClr val="F6B26B"/>
                </a:solidFill>
                <a:latin typeface="Inconsolata"/>
                <a:ea typeface="Inconsolata"/>
                <a:cs typeface="Inconsolata"/>
                <a:sym typeface="Inconsolata"/>
              </a:rPr>
              <a:t># Detect WP Version and General Scan</a:t>
            </a:r>
            <a:endParaRPr sz="1200">
              <a:solidFill>
                <a:srgbClr val="F6B26B"/>
              </a:solidFill>
              <a:latin typeface="Inconsolata"/>
              <a:ea typeface="Inconsolata"/>
              <a:cs typeface="Inconsolata"/>
              <a:sym typeface="Inconsolata"/>
            </a:endParaRPr>
          </a:p>
          <a:p>
            <a:pPr indent="0" lvl="0" marL="0" rtl="0" algn="l">
              <a:spcBef>
                <a:spcPts val="300"/>
              </a:spcBef>
              <a:spcAft>
                <a:spcPts val="0"/>
              </a:spcAft>
              <a:buNone/>
            </a:pPr>
            <a:r>
              <a:rPr lang="en" sz="1200">
                <a:solidFill>
                  <a:srgbClr val="00FF00"/>
                </a:solidFill>
                <a:latin typeface="Inconsolata"/>
                <a:ea typeface="Inconsolata"/>
                <a:cs typeface="Inconsolata"/>
                <a:sym typeface="Inconsolata"/>
              </a:rPr>
              <a:t>$ wpscan --url http://target.com</a:t>
            </a:r>
            <a:endParaRPr sz="1200">
              <a:solidFill>
                <a:srgbClr val="00FF00"/>
              </a:solidFill>
              <a:latin typeface="Inconsolata"/>
              <a:ea typeface="Inconsolata"/>
              <a:cs typeface="Inconsolata"/>
              <a:sym typeface="Inconsolata"/>
            </a:endParaRPr>
          </a:p>
          <a:p>
            <a:pPr indent="0" lvl="0" marL="0" rtl="0" algn="l">
              <a:spcBef>
                <a:spcPts val="300"/>
              </a:spcBef>
              <a:spcAft>
                <a:spcPts val="0"/>
              </a:spcAft>
              <a:buClr>
                <a:schemeClr val="dk1"/>
              </a:buClr>
              <a:buSzPts val="1100"/>
              <a:buFont typeface="Arial"/>
              <a:buNone/>
            </a:pPr>
            <a:r>
              <a:t/>
            </a:r>
            <a:endParaRPr sz="1200">
              <a:solidFill>
                <a:srgbClr val="00FF00"/>
              </a:solidFill>
              <a:latin typeface="Inconsolata"/>
              <a:ea typeface="Inconsolata"/>
              <a:cs typeface="Inconsolata"/>
              <a:sym typeface="Inconsolata"/>
            </a:endParaRPr>
          </a:p>
          <a:p>
            <a:pPr indent="0" lvl="0" marL="0" rtl="0" algn="l">
              <a:spcBef>
                <a:spcPts val="300"/>
              </a:spcBef>
              <a:spcAft>
                <a:spcPts val="0"/>
              </a:spcAft>
              <a:buClr>
                <a:schemeClr val="dk1"/>
              </a:buClr>
              <a:buSzPts val="1100"/>
              <a:buFont typeface="Arial"/>
              <a:buNone/>
            </a:pPr>
            <a:r>
              <a:rPr lang="en" sz="1200">
                <a:solidFill>
                  <a:srgbClr val="F6B26B"/>
                </a:solidFill>
                <a:latin typeface="Inconsolata"/>
                <a:ea typeface="Inconsolata"/>
                <a:cs typeface="Inconsolata"/>
                <a:sym typeface="Inconsolata"/>
              </a:rPr>
              <a:t># Enumerate Vulnerable Plugins</a:t>
            </a:r>
            <a:endParaRPr sz="1200">
              <a:solidFill>
                <a:srgbClr val="F6B26B"/>
              </a:solidFill>
              <a:latin typeface="Inconsolata"/>
              <a:ea typeface="Inconsolata"/>
              <a:cs typeface="Inconsolata"/>
              <a:sym typeface="Inconsolata"/>
            </a:endParaRPr>
          </a:p>
          <a:p>
            <a:pPr indent="0" lvl="0" marL="0" rtl="0" algn="l">
              <a:spcBef>
                <a:spcPts val="300"/>
              </a:spcBef>
              <a:spcAft>
                <a:spcPts val="0"/>
              </a:spcAft>
              <a:buNone/>
            </a:pPr>
            <a:r>
              <a:rPr lang="en" sz="1200">
                <a:solidFill>
                  <a:srgbClr val="00FF00"/>
                </a:solidFill>
                <a:latin typeface="Inconsolata"/>
                <a:ea typeface="Inconsolata"/>
                <a:cs typeface="Inconsolata"/>
                <a:sym typeface="Inconsolata"/>
              </a:rPr>
              <a:t>$ wpscan --url http://target.com --enumerate vp</a:t>
            </a:r>
            <a:endParaRPr sz="1200">
              <a:solidFill>
                <a:srgbClr val="00FF00"/>
              </a:solidFill>
              <a:latin typeface="Inconsolata"/>
              <a:ea typeface="Inconsolata"/>
              <a:cs typeface="Inconsolata"/>
              <a:sym typeface="Inconsolata"/>
            </a:endParaRPr>
          </a:p>
          <a:p>
            <a:pPr indent="0" lvl="0" marL="0" rtl="0" algn="l">
              <a:spcBef>
                <a:spcPts val="300"/>
              </a:spcBef>
              <a:spcAft>
                <a:spcPts val="0"/>
              </a:spcAft>
              <a:buClr>
                <a:schemeClr val="dk1"/>
              </a:buClr>
              <a:buSzPts val="1100"/>
              <a:buFont typeface="Arial"/>
              <a:buNone/>
            </a:pPr>
            <a:r>
              <a:t/>
            </a:r>
            <a:endParaRPr sz="1200">
              <a:solidFill>
                <a:srgbClr val="00FF00"/>
              </a:solidFill>
              <a:latin typeface="Inconsolata"/>
              <a:ea typeface="Inconsolata"/>
              <a:cs typeface="Inconsolata"/>
              <a:sym typeface="Inconsolata"/>
            </a:endParaRPr>
          </a:p>
          <a:p>
            <a:pPr indent="0" lvl="0" marL="0" rtl="0" algn="l">
              <a:spcBef>
                <a:spcPts val="300"/>
              </a:spcBef>
              <a:spcAft>
                <a:spcPts val="0"/>
              </a:spcAft>
              <a:buClr>
                <a:schemeClr val="dk1"/>
              </a:buClr>
              <a:buSzPts val="1100"/>
              <a:buFont typeface="Arial"/>
              <a:buNone/>
            </a:pPr>
            <a:r>
              <a:rPr lang="en" sz="1200">
                <a:solidFill>
                  <a:srgbClr val="F6B26B"/>
                </a:solidFill>
                <a:latin typeface="Inconsolata"/>
                <a:ea typeface="Inconsolata"/>
                <a:cs typeface="Inconsolata"/>
                <a:sym typeface="Inconsolata"/>
              </a:rPr>
              <a:t># Enumerate Usernames</a:t>
            </a:r>
            <a:endParaRPr sz="1200">
              <a:solidFill>
                <a:srgbClr val="F6B26B"/>
              </a:solidFill>
              <a:latin typeface="Inconsolata"/>
              <a:ea typeface="Inconsolata"/>
              <a:cs typeface="Inconsolata"/>
              <a:sym typeface="Inconsolata"/>
            </a:endParaRPr>
          </a:p>
          <a:p>
            <a:pPr indent="0" lvl="0" marL="0" rtl="0" algn="l">
              <a:spcBef>
                <a:spcPts val="300"/>
              </a:spcBef>
              <a:spcAft>
                <a:spcPts val="0"/>
              </a:spcAft>
              <a:buNone/>
            </a:pPr>
            <a:r>
              <a:rPr lang="en" sz="1200">
                <a:solidFill>
                  <a:srgbClr val="00FF00"/>
                </a:solidFill>
                <a:latin typeface="Inconsolata"/>
                <a:ea typeface="Inconsolata"/>
                <a:cs typeface="Inconsolata"/>
                <a:sym typeface="Inconsolata"/>
              </a:rPr>
              <a:t>$ wpscan --url http://target.com --enumerate u</a:t>
            </a:r>
            <a:endParaRPr sz="1200">
              <a:solidFill>
                <a:srgbClr val="00FF00"/>
              </a:solidFill>
              <a:latin typeface="Inconsolata"/>
              <a:ea typeface="Inconsolata"/>
              <a:cs typeface="Inconsolata"/>
              <a:sym typeface="Inconsolata"/>
            </a:endParaRPr>
          </a:p>
          <a:p>
            <a:pPr indent="0" lvl="0" marL="0" rtl="0" algn="l">
              <a:spcBef>
                <a:spcPts val="300"/>
              </a:spcBef>
              <a:spcAft>
                <a:spcPts val="0"/>
              </a:spcAft>
              <a:buClr>
                <a:schemeClr val="dk1"/>
              </a:buClr>
              <a:buSzPts val="1100"/>
              <a:buFont typeface="Arial"/>
              <a:buNone/>
            </a:pPr>
            <a:r>
              <a:t/>
            </a:r>
            <a:endParaRPr sz="1200">
              <a:solidFill>
                <a:srgbClr val="00FF00"/>
              </a:solidFill>
              <a:latin typeface="Inconsolata"/>
              <a:ea typeface="Inconsolata"/>
              <a:cs typeface="Inconsolata"/>
              <a:sym typeface="Inconsolata"/>
            </a:endParaRPr>
          </a:p>
          <a:p>
            <a:pPr indent="0" lvl="0" marL="0" rtl="0" algn="l">
              <a:spcBef>
                <a:spcPts val="300"/>
              </a:spcBef>
              <a:spcAft>
                <a:spcPts val="0"/>
              </a:spcAft>
              <a:buClr>
                <a:schemeClr val="dk1"/>
              </a:buClr>
              <a:buSzPts val="1100"/>
              <a:buFont typeface="Arial"/>
              <a:buNone/>
            </a:pPr>
            <a:r>
              <a:rPr lang="en" sz="1200">
                <a:solidFill>
                  <a:srgbClr val="F6B26B"/>
                </a:solidFill>
                <a:latin typeface="Inconsolata"/>
                <a:ea typeface="Inconsolata"/>
                <a:cs typeface="Inconsolata"/>
                <a:sym typeface="Inconsolata"/>
              </a:rPr>
              <a:t># Enumerate Usernames and Write Output to File</a:t>
            </a:r>
            <a:endParaRPr sz="1200">
              <a:solidFill>
                <a:srgbClr val="F6B26B"/>
              </a:solidFill>
              <a:latin typeface="Inconsolata"/>
              <a:ea typeface="Inconsolata"/>
              <a:cs typeface="Inconsolata"/>
              <a:sym typeface="Inconsolata"/>
            </a:endParaRPr>
          </a:p>
          <a:p>
            <a:pPr indent="0" lvl="0" marL="0" rtl="0" algn="l">
              <a:spcBef>
                <a:spcPts val="300"/>
              </a:spcBef>
              <a:spcAft>
                <a:spcPts val="0"/>
              </a:spcAft>
              <a:buNone/>
            </a:pPr>
            <a:r>
              <a:rPr lang="en" sz="1200">
                <a:solidFill>
                  <a:srgbClr val="00FF00"/>
                </a:solidFill>
                <a:latin typeface="Inconsolata"/>
                <a:ea typeface="Inconsolata"/>
                <a:cs typeface="Inconsolata"/>
                <a:sym typeface="Inconsolata"/>
              </a:rPr>
              <a:t>$ wpscan --url http://target.com --enumerate u --log logfile</a:t>
            </a:r>
            <a:endParaRPr sz="1200">
              <a:solidFill>
                <a:srgbClr val="00FF00"/>
              </a:solidFill>
              <a:latin typeface="Inconsolata"/>
              <a:ea typeface="Inconsolata"/>
              <a:cs typeface="Inconsolata"/>
              <a:sym typeface="Inconsolata"/>
            </a:endParaRPr>
          </a:p>
          <a:p>
            <a:pPr indent="0" lvl="0" marL="0" rtl="0" algn="l">
              <a:spcBef>
                <a:spcPts val="300"/>
              </a:spcBef>
              <a:spcAft>
                <a:spcPts val="0"/>
              </a:spcAft>
              <a:buClr>
                <a:schemeClr val="dk1"/>
              </a:buClr>
              <a:buSzPts val="1100"/>
              <a:buFont typeface="Arial"/>
              <a:buNone/>
            </a:pPr>
            <a:r>
              <a:t/>
            </a:r>
            <a:endParaRPr sz="1200">
              <a:solidFill>
                <a:srgbClr val="00FF00"/>
              </a:solidFill>
              <a:latin typeface="Inconsolata"/>
              <a:ea typeface="Inconsolata"/>
              <a:cs typeface="Inconsolata"/>
              <a:sym typeface="Inconsolata"/>
            </a:endParaRPr>
          </a:p>
          <a:p>
            <a:pPr indent="0" lvl="0" marL="0" rtl="0" algn="l">
              <a:spcBef>
                <a:spcPts val="300"/>
              </a:spcBef>
              <a:spcAft>
                <a:spcPts val="0"/>
              </a:spcAft>
              <a:buClr>
                <a:schemeClr val="dk1"/>
              </a:buClr>
              <a:buSzPts val="1100"/>
              <a:buFont typeface="Arial"/>
              <a:buNone/>
            </a:pPr>
            <a:r>
              <a:rPr lang="en" sz="1200">
                <a:solidFill>
                  <a:srgbClr val="F6B26B"/>
                </a:solidFill>
                <a:latin typeface="Inconsolata"/>
                <a:ea typeface="Inconsolata"/>
                <a:cs typeface="Inconsolata"/>
                <a:sym typeface="Inconsolata"/>
              </a:rPr>
              <a:t># Enumerate Vulnerable Plugins and Usernames, and Save Output to File</a:t>
            </a:r>
            <a:endParaRPr sz="1200">
              <a:solidFill>
                <a:srgbClr val="F6B26B"/>
              </a:solidFill>
              <a:latin typeface="Inconsolata"/>
              <a:ea typeface="Inconsolata"/>
              <a:cs typeface="Inconsolata"/>
              <a:sym typeface="Inconsolata"/>
            </a:endParaRPr>
          </a:p>
          <a:p>
            <a:pPr indent="0" lvl="0" marL="0" rtl="0" algn="l">
              <a:spcBef>
                <a:spcPts val="300"/>
              </a:spcBef>
              <a:spcAft>
                <a:spcPts val="0"/>
              </a:spcAft>
              <a:buClr>
                <a:schemeClr val="dk1"/>
              </a:buClr>
              <a:buSzPts val="1100"/>
              <a:buFont typeface="Arial"/>
              <a:buNone/>
            </a:pPr>
            <a:r>
              <a:rPr lang="en" sz="1200">
                <a:solidFill>
                  <a:srgbClr val="00FF00"/>
                </a:solidFill>
                <a:latin typeface="Inconsolata"/>
                <a:ea typeface="Inconsolata"/>
                <a:cs typeface="Inconsolata"/>
                <a:sym typeface="Inconsolata"/>
              </a:rPr>
              <a:t>$ wpscan --url http://target.com --enumerate vp,u --log logfile</a:t>
            </a:r>
            <a:endParaRPr sz="1200">
              <a:solidFill>
                <a:srgbClr val="00FF00"/>
              </a:solidFill>
              <a:latin typeface="Inconsolata"/>
              <a:ea typeface="Inconsolata"/>
              <a:cs typeface="Inconsolata"/>
              <a:sym typeface="Inconsolata"/>
            </a:endParaRPr>
          </a:p>
          <a:p>
            <a:pPr indent="0" lvl="0" marL="0" rtl="0" algn="l">
              <a:spcBef>
                <a:spcPts val="300"/>
              </a:spcBef>
              <a:spcAft>
                <a:spcPts val="800"/>
              </a:spcAft>
              <a:buNone/>
            </a:pPr>
            <a:r>
              <a:t/>
            </a:r>
            <a:endParaRPr sz="1200">
              <a:solidFill>
                <a:srgbClr val="00FF00"/>
              </a:solidFill>
              <a:latin typeface="Inconsolata"/>
              <a:ea typeface="Inconsolata"/>
              <a:cs typeface="Inconsolata"/>
              <a:sym typeface="Inconsolata"/>
            </a:endParaRPr>
          </a:p>
        </p:txBody>
      </p:sp>
      <p:cxnSp>
        <p:nvCxnSpPr>
          <p:cNvPr id="3229" name="Google Shape;3229;p175"/>
          <p:cNvCxnSpPr/>
          <p:nvPr/>
        </p:nvCxnSpPr>
        <p:spPr>
          <a:xfrm>
            <a:off x="446700" y="643975"/>
            <a:ext cx="8250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p1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Setting Up Target 1</a:t>
            </a:r>
            <a:endParaRPr/>
          </a:p>
        </p:txBody>
      </p:sp>
      <p:sp>
        <p:nvSpPr>
          <p:cNvPr id="3235" name="Google Shape;3235;p1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need to run a few commands on Target 1in order to ensure it forwards logs to Kibana. Run the following on the VM: </a:t>
            </a:r>
            <a:endParaRPr>
              <a:solidFill>
                <a:schemeClr val="dk1"/>
              </a:solidFill>
            </a:endParaRPr>
          </a:p>
          <a:p>
            <a:pPr indent="0" lvl="0" marL="0" rtl="0" algn="l">
              <a:spcBef>
                <a:spcPts val="0"/>
              </a:spcBef>
              <a:spcAft>
                <a:spcPts val="0"/>
              </a:spcAft>
              <a:buNone/>
            </a:pPr>
            <a:r>
              <a:t/>
            </a:r>
            <a:endParaRPr/>
          </a:p>
        </p:txBody>
      </p:sp>
      <p:sp>
        <p:nvSpPr>
          <p:cNvPr id="3236" name="Google Shape;3236;p1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37" name="Google Shape;3237;p176"/>
          <p:cNvSpPr txBox="1"/>
          <p:nvPr>
            <p:ph idx="3" type="subTitle"/>
          </p:nvPr>
        </p:nvSpPr>
        <p:spPr>
          <a:xfrm>
            <a:off x="-7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Open the Hyper-V Manager.</a:t>
            </a:r>
            <a:endParaRPr/>
          </a:p>
        </p:txBody>
      </p:sp>
      <p:sp>
        <p:nvSpPr>
          <p:cNvPr id="3238" name="Google Shape;3238;p176"/>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Connect to Target 1.</a:t>
            </a:r>
            <a:endParaRPr/>
          </a:p>
        </p:txBody>
      </p:sp>
      <p:sp>
        <p:nvSpPr>
          <p:cNvPr id="3239" name="Google Shape;3239;p176"/>
          <p:cNvSpPr txBox="1"/>
          <p:nvPr>
            <p:ph idx="5" type="subTitle"/>
          </p:nvPr>
        </p:nvSpPr>
        <p:spPr>
          <a:xfrm>
            <a:off x="0" y="2695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Login with username </a:t>
            </a:r>
            <a:r>
              <a:rPr lang="en" sz="1600">
                <a:solidFill>
                  <a:schemeClr val="dk1"/>
                </a:solidFill>
                <a:latin typeface="Inconsolata"/>
                <a:ea typeface="Inconsolata"/>
                <a:cs typeface="Inconsolata"/>
                <a:sym typeface="Inconsolata"/>
              </a:rPr>
              <a:t>vagrant</a:t>
            </a:r>
            <a:r>
              <a:rPr lang="en">
                <a:solidFill>
                  <a:schemeClr val="dk1"/>
                </a:solidFill>
              </a:rPr>
              <a:t> and password </a:t>
            </a:r>
            <a:r>
              <a:rPr lang="en" sz="1600">
                <a:solidFill>
                  <a:schemeClr val="dk1"/>
                </a:solidFill>
                <a:latin typeface="Inconsolata"/>
                <a:ea typeface="Inconsolata"/>
                <a:cs typeface="Inconsolata"/>
                <a:sym typeface="Inconsolata"/>
              </a:rPr>
              <a:t>tnargav.</a:t>
            </a:r>
            <a:endParaRPr/>
          </a:p>
        </p:txBody>
      </p:sp>
      <p:sp>
        <p:nvSpPr>
          <p:cNvPr id="3240" name="Google Shape;3240;p176"/>
          <p:cNvSpPr txBox="1"/>
          <p:nvPr>
            <p:ph idx="6" type="subTitle"/>
          </p:nvPr>
        </p:nvSpPr>
        <p:spPr>
          <a:xfrm>
            <a:off x="-12300" y="33855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Escalate</a:t>
            </a:r>
            <a:r>
              <a:rPr lang="en"/>
              <a:t> to root with </a:t>
            </a:r>
            <a:r>
              <a:rPr lang="en" sz="1600">
                <a:latin typeface="Inconsolata"/>
                <a:ea typeface="Inconsolata"/>
                <a:cs typeface="Inconsolata"/>
                <a:sym typeface="Inconsolata"/>
              </a:rPr>
              <a:t>sudo -s.</a:t>
            </a:r>
            <a:endParaRPr sz="1600">
              <a:latin typeface="Inconsolata"/>
              <a:ea typeface="Inconsolata"/>
              <a:cs typeface="Inconsolata"/>
              <a:sym typeface="Inconsolata"/>
            </a:endParaRPr>
          </a:p>
        </p:txBody>
      </p:sp>
      <p:sp>
        <p:nvSpPr>
          <p:cNvPr id="3241" name="Google Shape;3241;p176"/>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Run </a:t>
            </a:r>
            <a:r>
              <a:rPr lang="en" sz="1600">
                <a:solidFill>
                  <a:schemeClr val="dk1"/>
                </a:solidFill>
                <a:latin typeface="Inconsolata"/>
                <a:ea typeface="Inconsolata"/>
                <a:cs typeface="Inconsolata"/>
                <a:sym typeface="Inconsolata"/>
              </a:rPr>
              <a:t>/opt/setup.</a:t>
            </a:r>
            <a:endParaRPr sz="1600">
              <a:latin typeface="Inconsolata"/>
              <a:ea typeface="Inconsolata"/>
              <a:cs typeface="Inconsolata"/>
              <a:sym typeface="Inconsola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8" name="Shape 3058"/>
        <p:cNvGrpSpPr/>
        <p:nvPr/>
      </p:nvGrpSpPr>
      <p:grpSpPr>
        <a:xfrm>
          <a:off x="0" y="0"/>
          <a:ext cx="0" cy="0"/>
          <a:chOff x="0" y="0"/>
          <a:chExt cx="0" cy="0"/>
        </a:xfrm>
      </p:grpSpPr>
      <p:pic>
        <p:nvPicPr>
          <p:cNvPr id="3059" name="Google Shape;3059;p159"/>
          <p:cNvPicPr preferRelativeResize="0"/>
          <p:nvPr/>
        </p:nvPicPr>
        <p:blipFill rotWithShape="1">
          <a:blip r:embed="rId3">
            <a:alphaModFix/>
          </a:blip>
          <a:srcRect b="14386" l="0" r="0" t="-274"/>
          <a:stretch/>
        </p:blipFill>
        <p:spPr>
          <a:xfrm flipH="1">
            <a:off x="-12300" y="0"/>
            <a:ext cx="9168600" cy="5143501"/>
          </a:xfrm>
          <a:prstGeom prst="rect">
            <a:avLst/>
          </a:prstGeom>
          <a:noFill/>
          <a:ln>
            <a:noFill/>
          </a:ln>
        </p:spPr>
      </p:pic>
      <p:sp>
        <p:nvSpPr>
          <p:cNvPr id="3060" name="Google Shape;3060;p159"/>
          <p:cNvSpPr/>
          <p:nvPr/>
        </p:nvSpPr>
        <p:spPr>
          <a:xfrm>
            <a:off x="204900" y="0"/>
            <a:ext cx="5193900" cy="5143500"/>
          </a:xfrm>
          <a:prstGeom prst="rect">
            <a:avLst/>
          </a:prstGeom>
          <a:solidFill>
            <a:srgbClr val="FFAB40">
              <a:alpha val="9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59"/>
          <p:cNvSpPr txBox="1"/>
          <p:nvPr>
            <p:ph type="title"/>
          </p:nvPr>
        </p:nvSpPr>
        <p:spPr>
          <a:xfrm>
            <a:off x="639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Picking Up from Project 2</a:t>
            </a:r>
            <a:endParaRPr/>
          </a:p>
        </p:txBody>
      </p:sp>
      <p:sp>
        <p:nvSpPr>
          <p:cNvPr id="3062" name="Google Shape;3062;p159"/>
          <p:cNvSpPr txBox="1"/>
          <p:nvPr>
            <p:ph idx="1" type="subTitle"/>
          </p:nvPr>
        </p:nvSpPr>
        <p:spPr>
          <a:xfrm>
            <a:off x="75325" y="701400"/>
            <a:ext cx="5323500" cy="605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1700">
                <a:latin typeface="Roboto Medium"/>
                <a:ea typeface="Roboto Medium"/>
                <a:cs typeface="Roboto Medium"/>
                <a:sym typeface="Roboto Medium"/>
              </a:rPr>
              <a:t>In the Red Team vs. Blue Team project, you attacked a vulnerable VM, analyzed data in Kibana, and suggested alerts. </a:t>
            </a:r>
            <a:endParaRPr sz="1700">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t/>
            </a:r>
            <a:endParaRPr sz="1500">
              <a:latin typeface="Roboto Medium"/>
              <a:ea typeface="Roboto Medium"/>
              <a:cs typeface="Roboto Medium"/>
              <a:sym typeface="Roboto Medium"/>
            </a:endParaRPr>
          </a:p>
          <a:p>
            <a:pPr indent="0" lvl="0" marL="0" rtl="0" algn="l">
              <a:spcBef>
                <a:spcPts val="0"/>
              </a:spcBef>
              <a:spcAft>
                <a:spcPts val="0"/>
              </a:spcAft>
              <a:buClr>
                <a:schemeClr val="dk1"/>
              </a:buClr>
              <a:buSzPts val="1100"/>
              <a:buFont typeface="Arial"/>
              <a:buNone/>
            </a:pPr>
            <a:r>
              <a:t/>
            </a:r>
            <a:endParaRPr sz="1500">
              <a:latin typeface="Roboto Medium"/>
              <a:ea typeface="Roboto Medium"/>
              <a:cs typeface="Roboto Medium"/>
              <a:sym typeface="Roboto Medium"/>
            </a:endParaRPr>
          </a:p>
          <a:p>
            <a:pPr indent="0" lvl="0" marL="0" rtl="0" algn="l">
              <a:spcBef>
                <a:spcPts val="0"/>
              </a:spcBef>
              <a:spcAft>
                <a:spcPts val="0"/>
              </a:spcAft>
              <a:buNone/>
            </a:pPr>
            <a:r>
              <a:t/>
            </a:r>
            <a:endParaRPr sz="1700">
              <a:latin typeface="Roboto Medium"/>
              <a:ea typeface="Roboto Medium"/>
              <a:cs typeface="Roboto Medium"/>
              <a:sym typeface="Roboto Medium"/>
            </a:endParaRPr>
          </a:p>
        </p:txBody>
      </p:sp>
      <p:sp>
        <p:nvSpPr>
          <p:cNvPr id="3063" name="Google Shape;3063;p159"/>
          <p:cNvSpPr txBox="1"/>
          <p:nvPr>
            <p:ph idx="3" type="body"/>
          </p:nvPr>
        </p:nvSpPr>
        <p:spPr>
          <a:xfrm>
            <a:off x="609775" y="1850375"/>
            <a:ext cx="4743900" cy="2710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In t</a:t>
            </a:r>
            <a:r>
              <a:rPr lang="en" sz="1600">
                <a:solidFill>
                  <a:schemeClr val="dk1"/>
                </a:solidFill>
              </a:rPr>
              <a:t>his week's assignment, you will assess vulnerable VMs that expose vulnerable web servers rather than vulnerable network services. </a:t>
            </a:r>
            <a:endParaRPr sz="1600">
              <a:solidFill>
                <a:schemeClr val="dk1"/>
              </a:solidFill>
            </a:endParaRPr>
          </a:p>
          <a:p>
            <a:pPr indent="0" lvl="0" marL="0" rtl="0" algn="l">
              <a:lnSpc>
                <a:spcPct val="115000"/>
              </a:lnSpc>
              <a:spcBef>
                <a:spcPts val="80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 sz="1600">
                <a:solidFill>
                  <a:schemeClr val="dk1"/>
                </a:solidFill>
              </a:rPr>
              <a:t>You will use Kibana to both analyze logs, and set and test alerts.</a:t>
            </a:r>
            <a:endParaRPr b="1" sz="1800">
              <a:solidFill>
                <a:schemeClr val="dk1"/>
              </a:solidFill>
            </a:endParaRPr>
          </a:p>
          <a:p>
            <a:pPr indent="0" lvl="0" marL="0" rtl="0" algn="l">
              <a:lnSpc>
                <a:spcPct val="115000"/>
              </a:lnSpc>
              <a:spcBef>
                <a:spcPts val="800"/>
              </a:spcBef>
              <a:spcAft>
                <a:spcPts val="0"/>
              </a:spcAft>
              <a:buNone/>
            </a:pPr>
            <a:r>
              <a:t/>
            </a:r>
            <a:endParaRPr sz="1600"/>
          </a:p>
          <a:p>
            <a:pPr indent="0" lvl="0" marL="0" rtl="0" algn="l">
              <a:lnSpc>
                <a:spcPct val="115000"/>
              </a:lnSpc>
              <a:spcBef>
                <a:spcPts val="800"/>
              </a:spcBef>
              <a:spcAft>
                <a:spcPts val="800"/>
              </a:spcAft>
              <a:buNone/>
            </a:pPr>
            <a:r>
              <a:t/>
            </a:r>
            <a:endParaRPr/>
          </a:p>
        </p:txBody>
      </p:sp>
      <p:sp>
        <p:nvSpPr>
          <p:cNvPr id="3064" name="Google Shape;3064;p1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3065" name="Google Shape;3065;p159"/>
          <p:cNvCxnSpPr/>
          <p:nvPr/>
        </p:nvCxnSpPr>
        <p:spPr>
          <a:xfrm>
            <a:off x="433900" y="640075"/>
            <a:ext cx="4743900" cy="0"/>
          </a:xfrm>
          <a:prstGeom prst="straightConnector1">
            <a:avLst/>
          </a:prstGeom>
          <a:noFill/>
          <a:ln cap="flat" cmpd="sng" w="9525">
            <a:solidFill>
              <a:schemeClr val="dk2"/>
            </a:solidFill>
            <a:prstDash val="solid"/>
            <a:round/>
            <a:headEnd len="med" w="med" type="none"/>
            <a:tailEnd len="med" w="med" type="none"/>
          </a:ln>
        </p:spPr>
      </p:cxnSp>
      <p:pic>
        <p:nvPicPr>
          <p:cNvPr id="3066" name="Google Shape;3066;p159"/>
          <p:cNvPicPr preferRelativeResize="0"/>
          <p:nvPr/>
        </p:nvPicPr>
        <p:blipFill rotWithShape="1">
          <a:blip r:embed="rId4">
            <a:alphaModFix amt="52000"/>
          </a:blip>
          <a:srcRect b="1765" l="0" r="0" t="1774"/>
          <a:stretch/>
        </p:blipFill>
        <p:spPr>
          <a:xfrm>
            <a:off x="550875" y="1902050"/>
            <a:ext cx="418175" cy="323075"/>
          </a:xfrm>
          <a:prstGeom prst="rect">
            <a:avLst/>
          </a:prstGeom>
          <a:noFill/>
          <a:ln>
            <a:noFill/>
          </a:ln>
        </p:spPr>
      </p:pic>
      <p:pic>
        <p:nvPicPr>
          <p:cNvPr id="3067" name="Google Shape;3067;p159"/>
          <p:cNvPicPr preferRelativeResize="0"/>
          <p:nvPr/>
        </p:nvPicPr>
        <p:blipFill rotWithShape="1">
          <a:blip r:embed="rId4">
            <a:alphaModFix amt="52000"/>
          </a:blip>
          <a:srcRect b="1765" l="0" r="0" t="1774"/>
          <a:stretch/>
        </p:blipFill>
        <p:spPr>
          <a:xfrm>
            <a:off x="550875" y="3487112"/>
            <a:ext cx="418175" cy="32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5" name="Shape 3245"/>
        <p:cNvGrpSpPr/>
        <p:nvPr/>
      </p:nvGrpSpPr>
      <p:grpSpPr>
        <a:xfrm>
          <a:off x="0" y="0"/>
          <a:ext cx="0" cy="0"/>
          <a:chOff x="0" y="0"/>
          <a:chExt cx="0" cy="0"/>
        </a:xfrm>
      </p:grpSpPr>
      <p:sp>
        <p:nvSpPr>
          <p:cNvPr id="3246" name="Google Shape;3246;p17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Full Class Time</a:t>
            </a:r>
            <a:endParaRPr/>
          </a:p>
        </p:txBody>
      </p:sp>
      <p:sp>
        <p:nvSpPr>
          <p:cNvPr id="3247" name="Google Shape;3247;p17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48" name="Google Shape;3248;p177"/>
          <p:cNvSpPr txBox="1"/>
          <p:nvPr>
            <p:ph idx="2" type="title"/>
          </p:nvPr>
        </p:nvSpPr>
        <p:spPr>
          <a:xfrm>
            <a:off x="273900" y="1042875"/>
            <a:ext cx="8811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600"/>
              <a:t>Day 1 Activity: </a:t>
            </a:r>
            <a:r>
              <a:rPr lang="en" sz="2600">
                <a:latin typeface="Roboto Light"/>
                <a:ea typeface="Roboto Light"/>
                <a:cs typeface="Roboto Light"/>
                <a:sym typeface="Roboto Light"/>
              </a:rPr>
              <a:t>Target No. 1</a:t>
            </a:r>
            <a:endParaRPr sz="2000">
              <a:latin typeface="Roboto Light"/>
              <a:ea typeface="Roboto Light"/>
              <a:cs typeface="Roboto Light"/>
              <a:sym typeface="Roboto Light"/>
            </a:endParaRPr>
          </a:p>
          <a:p>
            <a:pPr indent="0" lvl="0" marL="0" rtl="0" algn="l">
              <a:lnSpc>
                <a:spcPct val="115000"/>
              </a:lnSpc>
              <a:spcBef>
                <a:spcPts val="1000"/>
              </a:spcBef>
              <a:spcAft>
                <a:spcPts val="1000"/>
              </a:spcAft>
              <a:buNone/>
            </a:pPr>
            <a:r>
              <a:rPr lang="en" sz="1900">
                <a:latin typeface="Roboto Light"/>
                <a:ea typeface="Roboto Light"/>
                <a:cs typeface="Roboto Light"/>
                <a:sym typeface="Roboto Light"/>
              </a:rPr>
              <a:t>Today, you will configure Kibana based on Project 2 </a:t>
            </a:r>
            <a:br>
              <a:rPr lang="en" sz="1900">
                <a:latin typeface="Roboto Light"/>
                <a:ea typeface="Roboto Light"/>
                <a:cs typeface="Roboto Light"/>
                <a:sym typeface="Roboto Light"/>
              </a:rPr>
            </a:br>
            <a:r>
              <a:rPr lang="en" sz="1900">
                <a:latin typeface="Roboto Light"/>
                <a:ea typeface="Roboto Light"/>
                <a:cs typeface="Roboto Light"/>
                <a:sym typeface="Roboto Light"/>
              </a:rPr>
              <a:t>alert recommendations, test alerts by performing </a:t>
            </a:r>
            <a:br>
              <a:rPr lang="en" sz="1900">
                <a:latin typeface="Roboto Light"/>
                <a:ea typeface="Roboto Light"/>
                <a:cs typeface="Roboto Light"/>
                <a:sym typeface="Roboto Light"/>
              </a:rPr>
            </a:br>
            <a:r>
              <a:rPr lang="en" sz="1900">
                <a:latin typeface="Roboto Light"/>
                <a:ea typeface="Roboto Light"/>
                <a:cs typeface="Roboto Light"/>
                <a:sym typeface="Roboto Light"/>
              </a:rPr>
              <a:t>exploits against the Capstone VM, and capture flags </a:t>
            </a:r>
            <a:br>
              <a:rPr lang="en" sz="1900">
                <a:latin typeface="Roboto Light"/>
                <a:ea typeface="Roboto Light"/>
                <a:cs typeface="Roboto Light"/>
                <a:sym typeface="Roboto Light"/>
              </a:rPr>
            </a:br>
            <a:r>
              <a:rPr lang="en" sz="1900">
                <a:latin typeface="Roboto Light"/>
                <a:ea typeface="Roboto Light"/>
                <a:cs typeface="Roboto Light"/>
                <a:sym typeface="Roboto Light"/>
              </a:rPr>
              <a:t>on Target 1. </a:t>
            </a:r>
            <a:endParaRPr sz="1900">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2" name="Shape 3252"/>
        <p:cNvGrpSpPr/>
        <p:nvPr/>
      </p:nvGrpSpPr>
      <p:grpSpPr>
        <a:xfrm>
          <a:off x="0" y="0"/>
          <a:ext cx="0" cy="0"/>
          <a:chOff x="0" y="0"/>
          <a:chExt cx="0" cy="0"/>
        </a:xfrm>
      </p:grpSpPr>
      <p:sp>
        <p:nvSpPr>
          <p:cNvPr id="3253" name="Google Shape;3253;p17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2:  Target </a:t>
            </a:r>
            <a:r>
              <a:rPr lang="en"/>
              <a:t>Assessment</a:t>
            </a:r>
            <a:r>
              <a:rPr lang="en"/>
              <a:t> Cont’d.</a:t>
            </a:r>
            <a:endParaRPr/>
          </a:p>
        </p:txBody>
      </p:sp>
      <p:sp>
        <p:nvSpPr>
          <p:cNvPr id="3254" name="Google Shape;3254;p1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8" name="Shape 3258"/>
        <p:cNvGrpSpPr/>
        <p:nvPr/>
      </p:nvGrpSpPr>
      <p:grpSpPr>
        <a:xfrm>
          <a:off x="0" y="0"/>
          <a:ext cx="0" cy="0"/>
          <a:chOff x="0" y="0"/>
          <a:chExt cx="0" cy="0"/>
        </a:xfrm>
      </p:grpSpPr>
      <p:sp>
        <p:nvSpPr>
          <p:cNvPr id="3259" name="Google Shape;3259;p1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60" name="Google Shape;3260;p17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3261" name="Google Shape;3261;p179"/>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262" name="Google Shape;3262;p179"/>
          <p:cNvSpPr txBox="1"/>
          <p:nvPr/>
        </p:nvSpPr>
        <p:spPr>
          <a:xfrm>
            <a:off x="3631000" y="1446550"/>
            <a:ext cx="5346000" cy="27585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0"/>
              </a:spcAft>
              <a:buNone/>
            </a:pPr>
            <a:r>
              <a:rPr lang="en" sz="2400">
                <a:solidFill>
                  <a:srgbClr val="FAF5AC"/>
                </a:solidFill>
                <a:latin typeface="Roboto Light"/>
                <a:ea typeface="Roboto Light"/>
                <a:cs typeface="Roboto Light"/>
                <a:sym typeface="Roboto Light"/>
              </a:rPr>
              <a:t>Welcome back!</a:t>
            </a:r>
            <a:endParaRPr sz="2400">
              <a:solidFill>
                <a:srgbClr val="FAF5AC"/>
              </a:solidFill>
              <a:latin typeface="Roboto Light"/>
              <a:ea typeface="Roboto Light"/>
              <a:cs typeface="Roboto Light"/>
              <a:sym typeface="Roboto Light"/>
            </a:endParaRPr>
          </a:p>
          <a:p>
            <a:pPr indent="0" lvl="0" marL="0" rtl="0" algn="l">
              <a:lnSpc>
                <a:spcPct val="115000"/>
              </a:lnSpc>
              <a:spcBef>
                <a:spcPts val="1000"/>
              </a:spcBef>
              <a:spcAft>
                <a:spcPts val="1000"/>
              </a:spcAft>
              <a:buNone/>
            </a:pPr>
            <a:r>
              <a:rPr lang="en" sz="2400">
                <a:solidFill>
                  <a:srgbClr val="FAF5AC"/>
                </a:solidFill>
                <a:latin typeface="Roboto Light"/>
                <a:ea typeface="Roboto Light"/>
                <a:cs typeface="Roboto Light"/>
                <a:sym typeface="Roboto Light"/>
              </a:rPr>
              <a:t>Today you will continue the finish assessing Target 1. Then you will begin the Wireshark traffic analysis. </a:t>
            </a:r>
            <a:endParaRPr sz="2400">
              <a:solidFill>
                <a:srgbClr val="FAF5AC"/>
              </a:solidFill>
              <a:latin typeface="Roboto Light"/>
              <a:ea typeface="Roboto Light"/>
              <a:cs typeface="Roboto Light"/>
              <a:sym typeface="Roboto Light"/>
            </a:endParaRPr>
          </a:p>
        </p:txBody>
      </p:sp>
      <p:sp>
        <p:nvSpPr>
          <p:cNvPr id="3263" name="Google Shape;3263;p1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3264" name="Google Shape;3264;p17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sp>
        <p:nvSpPr>
          <p:cNvPr id="3269" name="Google Shape;3269;p18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Full Class Time</a:t>
            </a:r>
            <a:endParaRPr/>
          </a:p>
        </p:txBody>
      </p:sp>
      <p:sp>
        <p:nvSpPr>
          <p:cNvPr id="3270" name="Google Shape;3270;p18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71" name="Google Shape;3271;p180"/>
          <p:cNvSpPr txBox="1"/>
          <p:nvPr>
            <p:ph idx="2" type="title"/>
          </p:nvPr>
        </p:nvSpPr>
        <p:spPr>
          <a:xfrm>
            <a:off x="273900" y="1042875"/>
            <a:ext cx="8811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600"/>
              <a:t>Day 2 Activity: </a:t>
            </a:r>
            <a:r>
              <a:rPr lang="en" sz="2600">
                <a:latin typeface="Roboto Light"/>
                <a:ea typeface="Roboto Light"/>
                <a:cs typeface="Roboto Light"/>
                <a:sym typeface="Roboto Light"/>
              </a:rPr>
              <a:t>Target No. 1</a:t>
            </a:r>
            <a:endParaRPr sz="2000">
              <a:latin typeface="Roboto Light"/>
              <a:ea typeface="Roboto Light"/>
              <a:cs typeface="Roboto Light"/>
              <a:sym typeface="Roboto Light"/>
            </a:endParaRPr>
          </a:p>
          <a:p>
            <a:pPr indent="0" lvl="0" marL="0" rtl="0" algn="l">
              <a:lnSpc>
                <a:spcPct val="115000"/>
              </a:lnSpc>
              <a:spcBef>
                <a:spcPts val="1000"/>
              </a:spcBef>
              <a:spcAft>
                <a:spcPts val="1000"/>
              </a:spcAft>
              <a:buNone/>
            </a:pPr>
            <a:r>
              <a:rPr lang="en" sz="2000">
                <a:latin typeface="Roboto Light"/>
                <a:ea typeface="Roboto Light"/>
                <a:cs typeface="Roboto Light"/>
                <a:sym typeface="Roboto Light"/>
              </a:rPr>
              <a:t>Today, you will complete the Target 1 assessment and begin analyzing traffic with Wireshark.</a:t>
            </a:r>
            <a:endParaRPr sz="2000">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5" name="Shape 3275"/>
        <p:cNvGrpSpPr/>
        <p:nvPr/>
      </p:nvGrpSpPr>
      <p:grpSpPr>
        <a:xfrm>
          <a:off x="0" y="0"/>
          <a:ext cx="0" cy="0"/>
          <a:chOff x="0" y="0"/>
          <a:chExt cx="0" cy="0"/>
        </a:xfrm>
      </p:grpSpPr>
      <p:sp>
        <p:nvSpPr>
          <p:cNvPr id="3276" name="Google Shape;3276;p18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3: Network Analysis </a:t>
            </a:r>
            <a:endParaRPr/>
          </a:p>
        </p:txBody>
      </p:sp>
      <p:sp>
        <p:nvSpPr>
          <p:cNvPr id="3277" name="Google Shape;3277;p1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9B7C0"/>
        </a:solidFill>
      </p:bgPr>
    </p:bg>
    <p:spTree>
      <p:nvGrpSpPr>
        <p:cNvPr id="3281" name="Shape 3281"/>
        <p:cNvGrpSpPr/>
        <p:nvPr/>
      </p:nvGrpSpPr>
      <p:grpSpPr>
        <a:xfrm>
          <a:off x="0" y="0"/>
          <a:ext cx="0" cy="0"/>
          <a:chOff x="0" y="0"/>
          <a:chExt cx="0" cy="0"/>
        </a:xfrm>
      </p:grpSpPr>
      <p:sp>
        <p:nvSpPr>
          <p:cNvPr id="3282" name="Google Shape;3282;p182"/>
          <p:cNvSpPr/>
          <p:nvPr/>
        </p:nvSpPr>
        <p:spPr>
          <a:xfrm>
            <a:off x="14350" y="-26750"/>
            <a:ext cx="9144000" cy="517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3" name="Google Shape;3283;p182"/>
          <p:cNvPicPr preferRelativeResize="0"/>
          <p:nvPr/>
        </p:nvPicPr>
        <p:blipFill>
          <a:blip r:embed="rId3">
            <a:alphaModFix/>
          </a:blip>
          <a:stretch>
            <a:fillRect/>
          </a:stretch>
        </p:blipFill>
        <p:spPr>
          <a:xfrm>
            <a:off x="816700" y="832175"/>
            <a:ext cx="7664602" cy="4311325"/>
          </a:xfrm>
          <a:prstGeom prst="rect">
            <a:avLst/>
          </a:prstGeom>
          <a:noFill/>
          <a:ln>
            <a:noFill/>
          </a:ln>
        </p:spPr>
      </p:pic>
      <p:sp>
        <p:nvSpPr>
          <p:cNvPr id="3284" name="Google Shape;3284;p182"/>
          <p:cNvSpPr txBox="1"/>
          <p:nvPr/>
        </p:nvSpPr>
        <p:spPr>
          <a:xfrm>
            <a:off x="153950" y="124800"/>
            <a:ext cx="8990100" cy="163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400">
                <a:latin typeface="Roboto Light"/>
                <a:ea typeface="Roboto Light"/>
                <a:cs typeface="Roboto Light"/>
                <a:sym typeface="Roboto Light"/>
              </a:rPr>
              <a:t>On Days 1 and 2</a:t>
            </a:r>
            <a:r>
              <a:rPr lang="en" sz="2400">
                <a:latin typeface="Roboto Light"/>
                <a:ea typeface="Roboto Light"/>
                <a:cs typeface="Roboto Light"/>
                <a:sym typeface="Roboto Light"/>
              </a:rPr>
              <a:t>, you configured alerts in Kibana and attacked </a:t>
            </a:r>
            <a:r>
              <a:rPr lang="en" sz="2400">
                <a:latin typeface="Roboto Light"/>
                <a:ea typeface="Roboto Light"/>
                <a:cs typeface="Roboto Light"/>
                <a:sym typeface="Roboto Light"/>
              </a:rPr>
              <a:t>Target 1.</a:t>
            </a:r>
            <a:r>
              <a:rPr lang="en" sz="2400">
                <a:latin typeface="Roboto Light"/>
                <a:ea typeface="Roboto Light"/>
                <a:cs typeface="Roboto Light"/>
                <a:sym typeface="Roboto Light"/>
              </a:rPr>
              <a:t>Today, you will use </a:t>
            </a:r>
            <a:r>
              <a:rPr lang="en" sz="2400">
                <a:latin typeface="Roboto"/>
                <a:ea typeface="Roboto"/>
                <a:cs typeface="Roboto"/>
                <a:sym typeface="Roboto"/>
              </a:rPr>
              <a:t>Wireshark</a:t>
            </a:r>
            <a:r>
              <a:rPr lang="en" sz="2400">
                <a:latin typeface="Roboto Light"/>
                <a:ea typeface="Roboto Light"/>
                <a:cs typeface="Roboto Light"/>
                <a:sym typeface="Roboto Light"/>
              </a:rPr>
              <a:t> on the Kali VM to capture traffic from the virtual network. You will then analyze the traffic and answer questions about it.</a:t>
            </a:r>
            <a:endParaRPr sz="2400">
              <a:latin typeface="Roboto Light"/>
              <a:ea typeface="Roboto Light"/>
              <a:cs typeface="Roboto Light"/>
              <a:sym typeface="Roboto Light"/>
            </a:endParaRPr>
          </a:p>
          <a:p>
            <a:pPr indent="0" lvl="0" marL="0" rtl="0" algn="ctr">
              <a:lnSpc>
                <a:spcPct val="115000"/>
              </a:lnSpc>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ctr">
              <a:lnSpc>
                <a:spcPct val="115000"/>
              </a:lnSpc>
              <a:spcBef>
                <a:spcPts val="0"/>
              </a:spcBef>
              <a:spcAft>
                <a:spcPts val="0"/>
              </a:spcAft>
              <a:buNone/>
            </a:pPr>
            <a:r>
              <a:t/>
            </a:r>
            <a:endParaRPr sz="2400">
              <a:latin typeface="Roboto Light"/>
              <a:ea typeface="Roboto Light"/>
              <a:cs typeface="Roboto Light"/>
              <a:sym typeface="Robo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288" name="Shape 3288"/>
        <p:cNvGrpSpPr/>
        <p:nvPr/>
      </p:nvGrpSpPr>
      <p:grpSpPr>
        <a:xfrm>
          <a:off x="0" y="0"/>
          <a:ext cx="0" cy="0"/>
          <a:chOff x="0" y="0"/>
          <a:chExt cx="0" cy="0"/>
        </a:xfrm>
      </p:grpSpPr>
      <p:sp>
        <p:nvSpPr>
          <p:cNvPr id="3289" name="Google Shape;3289;p1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Analyzing Traffic with Wireshark</a:t>
            </a:r>
            <a:endParaRPr/>
          </a:p>
        </p:txBody>
      </p:sp>
      <p:sp>
        <p:nvSpPr>
          <p:cNvPr id="3290" name="Google Shape;3290;p18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To get started, you will need to:</a:t>
            </a:r>
            <a:endParaRPr/>
          </a:p>
        </p:txBody>
      </p:sp>
      <p:sp>
        <p:nvSpPr>
          <p:cNvPr id="3291" name="Google Shape;3291;p1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92" name="Google Shape;3292;p183"/>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Connect to the Kali VM.</a:t>
            </a:r>
            <a:endParaRPr/>
          </a:p>
        </p:txBody>
      </p:sp>
      <p:sp>
        <p:nvSpPr>
          <p:cNvPr id="3293" name="Google Shape;3293;p183"/>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Launch Wireshark and capture traffic on the </a:t>
            </a:r>
            <a:r>
              <a:rPr b="1" lang="en" sz="1500">
                <a:latin typeface="Inconsolata"/>
                <a:ea typeface="Inconsolata"/>
                <a:cs typeface="Inconsolata"/>
                <a:sym typeface="Inconsolata"/>
              </a:rPr>
              <a:t>eth0</a:t>
            </a:r>
            <a:r>
              <a:rPr lang="en"/>
              <a:t> interface.</a:t>
            </a:r>
            <a:endParaRPr/>
          </a:p>
        </p:txBody>
      </p:sp>
      <p:sp>
        <p:nvSpPr>
          <p:cNvPr id="3294" name="Google Shape;3294;p183"/>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Save the capture to file.</a:t>
            </a:r>
            <a:endParaRPr/>
          </a:p>
        </p:txBody>
      </p:sp>
      <p:sp>
        <p:nvSpPr>
          <p:cNvPr id="3295" name="Google Shape;3295;p183"/>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Profile users’ behavior from their packet data.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3299" name="Shape 3299"/>
        <p:cNvGrpSpPr/>
        <p:nvPr/>
      </p:nvGrpSpPr>
      <p:grpSpPr>
        <a:xfrm>
          <a:off x="0" y="0"/>
          <a:ext cx="0" cy="0"/>
          <a:chOff x="0" y="0"/>
          <a:chExt cx="0" cy="0"/>
        </a:xfrm>
      </p:grpSpPr>
      <p:sp>
        <p:nvSpPr>
          <p:cNvPr id="3300" name="Google Shape;3300;p184"/>
          <p:cNvSpPr/>
          <p:nvPr/>
        </p:nvSpPr>
        <p:spPr>
          <a:xfrm>
            <a:off x="-750" y="-11950"/>
            <a:ext cx="9144600" cy="14037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Analyzing Traffic with Wireshark</a:t>
            </a:r>
            <a:endParaRPr>
              <a:solidFill>
                <a:srgbClr val="FFFFFF"/>
              </a:solidFill>
            </a:endParaRPr>
          </a:p>
        </p:txBody>
      </p:sp>
      <p:sp>
        <p:nvSpPr>
          <p:cNvPr id="3302" name="Google Shape;3302;p1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Specifically, you will be looking for </a:t>
            </a:r>
            <a:r>
              <a:rPr lang="en">
                <a:solidFill>
                  <a:srgbClr val="FFFFFF"/>
                </a:solidFill>
              </a:rPr>
              <a:t>information</a:t>
            </a:r>
            <a:r>
              <a:rPr lang="en">
                <a:solidFill>
                  <a:srgbClr val="FFFFFF"/>
                </a:solidFill>
              </a:rPr>
              <a:t> such as: </a:t>
            </a:r>
            <a:endParaRPr>
              <a:solidFill>
                <a:srgbClr val="FFFFFF"/>
              </a:solidFill>
            </a:endParaRPr>
          </a:p>
        </p:txBody>
      </p:sp>
      <p:sp>
        <p:nvSpPr>
          <p:cNvPr id="3303" name="Google Shape;3303;p1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04" name="Google Shape;3304;p184"/>
          <p:cNvSpPr txBox="1"/>
          <p:nvPr>
            <p:ph idx="3" type="body"/>
          </p:nvPr>
        </p:nvSpPr>
        <p:spPr>
          <a:xfrm>
            <a:off x="175" y="1634200"/>
            <a:ext cx="4191300" cy="3509400"/>
          </a:xfrm>
          <a:prstGeom prst="rect">
            <a:avLst/>
          </a:prstGeom>
        </p:spPr>
        <p:txBody>
          <a:bodyPr anchorCtr="0" anchor="t" bIns="914400" lIns="457200" spcFirstLastPara="1" rIns="457200" wrap="square" tIns="0">
            <a:noAutofit/>
          </a:bodyPr>
          <a:lstStyle/>
          <a:p>
            <a:pPr indent="-330200" lvl="0" marL="457200" rtl="0" algn="l">
              <a:lnSpc>
                <a:spcPct val="115000"/>
              </a:lnSpc>
              <a:spcBef>
                <a:spcPts val="0"/>
              </a:spcBef>
              <a:spcAft>
                <a:spcPts val="0"/>
              </a:spcAft>
              <a:buSzPts val="1600"/>
              <a:buChar char="●"/>
            </a:pPr>
            <a:r>
              <a:rPr lang="en" sz="1600"/>
              <a:t>Protocols in use.</a:t>
            </a:r>
            <a:endParaRPr sz="1600"/>
          </a:p>
          <a:p>
            <a:pPr indent="-330200" lvl="0" marL="457200" rtl="0" algn="l">
              <a:lnSpc>
                <a:spcPct val="115000"/>
              </a:lnSpc>
              <a:spcBef>
                <a:spcPts val="1200"/>
              </a:spcBef>
              <a:spcAft>
                <a:spcPts val="0"/>
              </a:spcAft>
              <a:buSzPts val="1600"/>
              <a:buChar char="●"/>
            </a:pPr>
            <a:r>
              <a:rPr lang="en" sz="1600"/>
              <a:t>Network activity, such as web browsing, downloading files via FTP, torrenting, etc.</a:t>
            </a:r>
            <a:endParaRPr sz="1600"/>
          </a:p>
          <a:p>
            <a:pPr indent="-330200" lvl="0" marL="457200" rtl="0" algn="l">
              <a:lnSpc>
                <a:spcPct val="115000"/>
              </a:lnSpc>
              <a:spcBef>
                <a:spcPts val="1200"/>
              </a:spcBef>
              <a:spcAft>
                <a:spcPts val="0"/>
              </a:spcAft>
              <a:buSzPts val="1600"/>
              <a:buChar char="●"/>
            </a:pPr>
            <a:r>
              <a:rPr lang="en" sz="1600"/>
              <a:t>Number of machines sending traffic.</a:t>
            </a:r>
            <a:endParaRPr sz="1600"/>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800"/>
              </a:spcBef>
              <a:spcAft>
                <a:spcPts val="800"/>
              </a:spcAft>
              <a:buNone/>
            </a:pPr>
            <a:r>
              <a:t/>
            </a:r>
            <a:endParaRPr/>
          </a:p>
        </p:txBody>
      </p:sp>
      <p:cxnSp>
        <p:nvCxnSpPr>
          <p:cNvPr id="3305" name="Google Shape;3305;p184"/>
          <p:cNvCxnSpPr/>
          <p:nvPr/>
        </p:nvCxnSpPr>
        <p:spPr>
          <a:xfrm>
            <a:off x="446700" y="643975"/>
            <a:ext cx="8250600" cy="0"/>
          </a:xfrm>
          <a:prstGeom prst="straightConnector1">
            <a:avLst/>
          </a:prstGeom>
          <a:noFill/>
          <a:ln cap="flat" cmpd="sng" w="9525">
            <a:solidFill>
              <a:srgbClr val="FFFFFF"/>
            </a:solidFill>
            <a:prstDash val="solid"/>
            <a:round/>
            <a:headEnd len="med" w="med" type="none"/>
            <a:tailEnd len="med" w="med" type="none"/>
          </a:ln>
        </p:spPr>
      </p:cxnSp>
      <p:pic>
        <p:nvPicPr>
          <p:cNvPr id="3306" name="Google Shape;3306;p184"/>
          <p:cNvPicPr preferRelativeResize="0"/>
          <p:nvPr/>
        </p:nvPicPr>
        <p:blipFill>
          <a:blip r:embed="rId3">
            <a:alphaModFix/>
          </a:blip>
          <a:stretch>
            <a:fillRect/>
          </a:stretch>
        </p:blipFill>
        <p:spPr>
          <a:xfrm>
            <a:off x="4966400" y="1040775"/>
            <a:ext cx="3803375" cy="3803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10" name="Shape 3310"/>
        <p:cNvGrpSpPr/>
        <p:nvPr/>
      </p:nvGrpSpPr>
      <p:grpSpPr>
        <a:xfrm>
          <a:off x="0" y="0"/>
          <a:ext cx="0" cy="0"/>
          <a:chOff x="0" y="0"/>
          <a:chExt cx="0" cy="0"/>
        </a:xfrm>
      </p:grpSpPr>
      <p:pic>
        <p:nvPicPr>
          <p:cNvPr id="3311" name="Google Shape;3311;p185"/>
          <p:cNvPicPr preferRelativeResize="0"/>
          <p:nvPr/>
        </p:nvPicPr>
        <p:blipFill rotWithShape="1">
          <a:blip r:embed="rId3">
            <a:alphaModFix/>
          </a:blip>
          <a:srcRect b="10836" l="1745" r="53510" t="1421"/>
          <a:stretch/>
        </p:blipFill>
        <p:spPr>
          <a:xfrm>
            <a:off x="3865149" y="0"/>
            <a:ext cx="5291326" cy="5143501"/>
          </a:xfrm>
          <a:prstGeom prst="rect">
            <a:avLst/>
          </a:prstGeom>
          <a:noFill/>
          <a:ln>
            <a:noFill/>
          </a:ln>
        </p:spPr>
      </p:pic>
      <p:sp>
        <p:nvSpPr>
          <p:cNvPr id="3312" name="Google Shape;3312;p185"/>
          <p:cNvSpPr/>
          <p:nvPr/>
        </p:nvSpPr>
        <p:spPr>
          <a:xfrm>
            <a:off x="0" y="0"/>
            <a:ext cx="3865200" cy="5143500"/>
          </a:xfrm>
          <a:prstGeom prst="rect">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85"/>
          <p:cNvSpPr txBox="1"/>
          <p:nvPr>
            <p:ph type="title"/>
          </p:nvPr>
        </p:nvSpPr>
        <p:spPr>
          <a:xfrm>
            <a:off x="-12300" y="0"/>
            <a:ext cx="83451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Group Presentations</a:t>
            </a:r>
            <a:endParaRPr>
              <a:solidFill>
                <a:srgbClr val="FFFFFF"/>
              </a:solidFill>
            </a:endParaRPr>
          </a:p>
        </p:txBody>
      </p:sp>
      <p:sp>
        <p:nvSpPr>
          <p:cNvPr id="3314" name="Google Shape;3314;p185"/>
          <p:cNvSpPr txBox="1"/>
          <p:nvPr>
            <p:ph idx="1" type="subTitle"/>
          </p:nvPr>
        </p:nvSpPr>
        <p:spPr>
          <a:xfrm>
            <a:off x="0" y="675975"/>
            <a:ext cx="3653400" cy="1163100"/>
          </a:xfrm>
          <a:prstGeom prst="rect">
            <a:avLst/>
          </a:prstGeom>
        </p:spPr>
        <p:txBody>
          <a:bodyPr anchorCtr="0" anchor="t" bIns="91425" lIns="457200" spcFirstLastPara="1" rIns="0" wrap="square" tIns="91425">
            <a:noAutofit/>
          </a:bodyPr>
          <a:lstStyle/>
          <a:p>
            <a:pPr indent="0" lvl="0" marL="0" rtl="0" algn="l">
              <a:spcBef>
                <a:spcPts val="0"/>
              </a:spcBef>
              <a:spcAft>
                <a:spcPts val="0"/>
              </a:spcAft>
              <a:buNone/>
            </a:pPr>
            <a:r>
              <a:rPr lang="en" sz="1700">
                <a:solidFill>
                  <a:srgbClr val="FFFFFF"/>
                </a:solidFill>
              </a:rPr>
              <a:t>Once you have completed the Wireshark analysis, you will work in groups to develop a presentation of your three-day findings. You will present in the next class. </a:t>
            </a:r>
            <a:endParaRPr sz="1700">
              <a:solidFill>
                <a:srgbClr val="FFFFFF"/>
              </a:solidFill>
            </a:endParaRPr>
          </a:p>
        </p:txBody>
      </p:sp>
      <p:sp>
        <p:nvSpPr>
          <p:cNvPr id="3315" name="Google Shape;3315;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cxnSp>
        <p:nvCxnSpPr>
          <p:cNvPr id="3316" name="Google Shape;3316;p185"/>
          <p:cNvCxnSpPr/>
          <p:nvPr/>
        </p:nvCxnSpPr>
        <p:spPr>
          <a:xfrm>
            <a:off x="274375" y="640080"/>
            <a:ext cx="3362100" cy="0"/>
          </a:xfrm>
          <a:prstGeom prst="straightConnector1">
            <a:avLst/>
          </a:prstGeom>
          <a:noFill/>
          <a:ln cap="flat" cmpd="sng" w="9525">
            <a:solidFill>
              <a:srgbClr val="FFFFFF"/>
            </a:solidFill>
            <a:prstDash val="solid"/>
            <a:round/>
            <a:headEnd len="med" w="med" type="none"/>
            <a:tailEnd len="med" w="med" type="none"/>
          </a:ln>
        </p:spPr>
      </p:cxnSp>
      <p:sp>
        <p:nvSpPr>
          <p:cNvPr id="3317" name="Google Shape;3317;p185"/>
          <p:cNvSpPr/>
          <p:nvPr/>
        </p:nvSpPr>
        <p:spPr>
          <a:xfrm>
            <a:off x="463525" y="2539100"/>
            <a:ext cx="3056700" cy="1686000"/>
          </a:xfrm>
          <a:prstGeom prst="roundRect">
            <a:avLst>
              <a:gd fmla="val 12130" name="adj"/>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1500">
                <a:latin typeface="Roboto"/>
                <a:ea typeface="Roboto"/>
                <a:cs typeface="Roboto"/>
                <a:sym typeface="Roboto"/>
              </a:rPr>
              <a:t>In groups of 3-6, you will work on a </a:t>
            </a:r>
            <a:r>
              <a:rPr lang="en" sz="1500">
                <a:latin typeface="Roboto"/>
                <a:ea typeface="Roboto"/>
                <a:cs typeface="Roboto"/>
                <a:sym typeface="Roboto"/>
              </a:rPr>
              <a:t>presentation</a:t>
            </a:r>
            <a:r>
              <a:rPr lang="en" sz="1500">
                <a:latin typeface="Roboto"/>
                <a:ea typeface="Roboto"/>
                <a:cs typeface="Roboto"/>
                <a:sym typeface="Roboto"/>
              </a:rPr>
              <a:t> of a Red Team </a:t>
            </a:r>
            <a:r>
              <a:rPr lang="en" sz="1500">
                <a:latin typeface="Roboto"/>
                <a:ea typeface="Roboto"/>
                <a:cs typeface="Roboto"/>
                <a:sym typeface="Roboto"/>
              </a:rPr>
              <a:t>section</a:t>
            </a:r>
            <a:r>
              <a:rPr lang="en" sz="1500">
                <a:latin typeface="Roboto"/>
                <a:ea typeface="Roboto"/>
                <a:cs typeface="Roboto"/>
                <a:sym typeface="Roboto"/>
              </a:rPr>
              <a:t>, a Blue Team section or a Network Analysis section. </a:t>
            </a:r>
            <a:endParaRPr sz="15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1" name="Shape 3321"/>
        <p:cNvGrpSpPr/>
        <p:nvPr/>
      </p:nvGrpSpPr>
      <p:grpSpPr>
        <a:xfrm>
          <a:off x="0" y="0"/>
          <a:ext cx="0" cy="0"/>
          <a:chOff x="0" y="0"/>
          <a:chExt cx="0" cy="0"/>
        </a:xfrm>
      </p:grpSpPr>
      <p:sp>
        <p:nvSpPr>
          <p:cNvPr id="3322" name="Google Shape;3322;p18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Full Class Time</a:t>
            </a:r>
            <a:endParaRPr/>
          </a:p>
        </p:txBody>
      </p:sp>
      <p:sp>
        <p:nvSpPr>
          <p:cNvPr id="3323" name="Google Shape;3323;p1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24" name="Google Shape;3324;p186"/>
          <p:cNvSpPr txBox="1"/>
          <p:nvPr>
            <p:ph idx="2" type="title"/>
          </p:nvPr>
        </p:nvSpPr>
        <p:spPr>
          <a:xfrm>
            <a:off x="273900" y="1042875"/>
            <a:ext cx="8811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600"/>
              <a:t>Day 3 Activity: </a:t>
            </a:r>
            <a:r>
              <a:rPr lang="en" sz="2600">
                <a:latin typeface="Roboto Light"/>
                <a:ea typeface="Roboto Light"/>
                <a:cs typeface="Roboto Light"/>
                <a:sym typeface="Roboto Light"/>
              </a:rPr>
              <a:t>Wireshark Strikes Back </a:t>
            </a:r>
            <a:endParaRPr sz="2600">
              <a:latin typeface="Roboto Light"/>
              <a:ea typeface="Roboto Light"/>
              <a:cs typeface="Roboto Light"/>
              <a:sym typeface="Roboto Light"/>
            </a:endParaRPr>
          </a:p>
          <a:p>
            <a:pPr indent="0" lvl="0" marL="0" rtl="0" algn="l">
              <a:lnSpc>
                <a:spcPct val="115000"/>
              </a:lnSpc>
              <a:spcBef>
                <a:spcPts val="1000"/>
              </a:spcBef>
              <a:spcAft>
                <a:spcPts val="1000"/>
              </a:spcAft>
              <a:buNone/>
            </a:pPr>
            <a:r>
              <a:rPr lang="en" sz="1800">
                <a:latin typeface="Roboto Light"/>
                <a:ea typeface="Roboto Light"/>
                <a:cs typeface="Roboto Light"/>
                <a:sym typeface="Roboto Light"/>
              </a:rPr>
              <a:t>Today, you will use the Kali VM to analyze live traffic </a:t>
            </a:r>
            <a:br>
              <a:rPr lang="en" sz="1800">
                <a:latin typeface="Roboto Light"/>
                <a:ea typeface="Roboto Light"/>
                <a:cs typeface="Roboto Light"/>
                <a:sym typeface="Roboto Light"/>
              </a:rPr>
            </a:br>
            <a:r>
              <a:rPr lang="en" sz="1800">
                <a:latin typeface="Roboto Light"/>
                <a:ea typeface="Roboto Light"/>
                <a:cs typeface="Roboto Light"/>
                <a:sym typeface="Roboto Light"/>
              </a:rPr>
              <a:t>and answer questions about various security incidents.</a:t>
            </a:r>
            <a:endParaRPr sz="1800">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71" name="Shape 3071"/>
        <p:cNvGrpSpPr/>
        <p:nvPr/>
      </p:nvGrpSpPr>
      <p:grpSpPr>
        <a:xfrm>
          <a:off x="0" y="0"/>
          <a:ext cx="0" cy="0"/>
          <a:chOff x="0" y="0"/>
          <a:chExt cx="0" cy="0"/>
        </a:xfrm>
      </p:grpSpPr>
      <p:sp>
        <p:nvSpPr>
          <p:cNvPr id="3072" name="Google Shape;3072;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Project Week 3 Overview</a:t>
            </a:r>
            <a:endParaRPr/>
          </a:p>
        </p:txBody>
      </p:sp>
      <p:sp>
        <p:nvSpPr>
          <p:cNvPr id="3073" name="Google Shape;3073;p1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This week, you will exploit a vulnerable WordPress installation.</a:t>
            </a:r>
            <a:endParaRPr>
              <a:latin typeface="Roboto Medium"/>
              <a:ea typeface="Roboto Medium"/>
              <a:cs typeface="Roboto Medium"/>
              <a:sym typeface="Roboto Medium"/>
            </a:endParaRPr>
          </a:p>
        </p:txBody>
      </p:sp>
      <p:sp>
        <p:nvSpPr>
          <p:cNvPr id="3074" name="Google Shape;3074;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75" name="Google Shape;3075;p160"/>
          <p:cNvSpPr txBox="1"/>
          <p:nvPr>
            <p:ph idx="3" type="body"/>
          </p:nvPr>
        </p:nvSpPr>
        <p:spPr>
          <a:xfrm>
            <a:off x="175" y="1284250"/>
            <a:ext cx="4443300" cy="3462600"/>
          </a:xfrm>
          <a:prstGeom prst="rect">
            <a:avLst/>
          </a:prstGeom>
        </p:spPr>
        <p:txBody>
          <a:bodyPr anchorCtr="0" anchor="t" bIns="914400" lIns="457200" spcFirstLastPara="1" rIns="457200" wrap="square" tIns="0">
            <a:noAutofit/>
          </a:bodyPr>
          <a:lstStyle/>
          <a:p>
            <a:pPr indent="-317500" lvl="0" marL="457200" rtl="0" algn="l">
              <a:lnSpc>
                <a:spcPct val="115000"/>
              </a:lnSpc>
              <a:spcBef>
                <a:spcPts val="0"/>
              </a:spcBef>
              <a:spcAft>
                <a:spcPts val="0"/>
              </a:spcAft>
              <a:buSzPts val="1400"/>
              <a:buChar char="●"/>
            </a:pPr>
            <a:r>
              <a:rPr lang="en"/>
              <a:t>You will set up alerts in Kibana before performing your assessments. </a:t>
            </a:r>
            <a:endParaRPr/>
          </a:p>
          <a:p>
            <a:pPr indent="-317500" lvl="0" marL="457200" rtl="0" algn="l">
              <a:lnSpc>
                <a:spcPct val="115000"/>
              </a:lnSpc>
              <a:spcBef>
                <a:spcPts val="1000"/>
              </a:spcBef>
              <a:spcAft>
                <a:spcPts val="0"/>
              </a:spcAft>
              <a:buSzPts val="1400"/>
              <a:buChar char="●"/>
            </a:pPr>
            <a:r>
              <a:rPr lang="en"/>
              <a:t>This will allow you to see dashboard alerts in real-time. </a:t>
            </a:r>
            <a:endParaRPr/>
          </a:p>
          <a:p>
            <a:pPr indent="-317500" lvl="0" marL="457200" rtl="0" algn="l">
              <a:lnSpc>
                <a:spcPct val="115000"/>
              </a:lnSpc>
              <a:spcBef>
                <a:spcPts val="1000"/>
              </a:spcBef>
              <a:spcAft>
                <a:spcPts val="0"/>
              </a:spcAft>
              <a:buSzPts val="1400"/>
              <a:buChar char="●"/>
            </a:pPr>
            <a:r>
              <a:rPr lang="en"/>
              <a:t>After completing the alerting and penetration testing portions of the project, you will use Wireshark to capture and analyze live traffic on the virtual network.</a:t>
            </a:r>
            <a:endParaRPr/>
          </a:p>
          <a:p>
            <a:pPr indent="0" lvl="0" marL="0" rtl="0" algn="l">
              <a:lnSpc>
                <a:spcPct val="115000"/>
              </a:lnSpc>
              <a:spcBef>
                <a:spcPts val="800"/>
              </a:spcBef>
              <a:spcAft>
                <a:spcPts val="0"/>
              </a:spcAft>
              <a:buClr>
                <a:schemeClr val="dk1"/>
              </a:buClr>
              <a:buSzPts val="1100"/>
              <a:buFont typeface="Arial"/>
              <a:buNone/>
            </a:pPr>
            <a:r>
              <a:t/>
            </a:r>
            <a:endParaRPr/>
          </a:p>
          <a:p>
            <a:pPr indent="0" lvl="0" marL="0" rtl="0" algn="l">
              <a:lnSpc>
                <a:spcPct val="115000"/>
              </a:lnSpc>
              <a:spcBef>
                <a:spcPts val="800"/>
              </a:spcBef>
              <a:spcAft>
                <a:spcPts val="800"/>
              </a:spcAft>
              <a:buNone/>
            </a:pPr>
            <a:r>
              <a:t/>
            </a:r>
            <a:endParaRPr/>
          </a:p>
        </p:txBody>
      </p:sp>
      <p:pic>
        <p:nvPicPr>
          <p:cNvPr id="3076" name="Google Shape;3076;p160"/>
          <p:cNvPicPr preferRelativeResize="0"/>
          <p:nvPr/>
        </p:nvPicPr>
        <p:blipFill>
          <a:blip r:embed="rId3">
            <a:alphaModFix/>
          </a:blip>
          <a:stretch>
            <a:fillRect/>
          </a:stretch>
        </p:blipFill>
        <p:spPr>
          <a:xfrm>
            <a:off x="5099700" y="1230013"/>
            <a:ext cx="3571074" cy="35710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8" name="Shape 3328"/>
        <p:cNvGrpSpPr/>
        <p:nvPr/>
      </p:nvGrpSpPr>
      <p:grpSpPr>
        <a:xfrm>
          <a:off x="0" y="0"/>
          <a:ext cx="0" cy="0"/>
          <a:chOff x="0" y="0"/>
          <a:chExt cx="0" cy="0"/>
        </a:xfrm>
      </p:grpSpPr>
      <p:sp>
        <p:nvSpPr>
          <p:cNvPr id="3329" name="Google Shape;3329;p18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Remaining Class Time</a:t>
            </a:r>
            <a:endParaRPr/>
          </a:p>
        </p:txBody>
      </p:sp>
      <p:sp>
        <p:nvSpPr>
          <p:cNvPr id="3330" name="Google Shape;3330;p18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31" name="Google Shape;3331;p187"/>
          <p:cNvSpPr txBox="1"/>
          <p:nvPr>
            <p:ph idx="2" type="title"/>
          </p:nvPr>
        </p:nvSpPr>
        <p:spPr>
          <a:xfrm>
            <a:off x="273900" y="555050"/>
            <a:ext cx="8811300" cy="32520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600"/>
              <a:t>Group</a:t>
            </a:r>
            <a:r>
              <a:rPr b="1" lang="en" sz="2600"/>
              <a:t> Activity</a:t>
            </a:r>
            <a:r>
              <a:rPr b="1" lang="en" sz="2600"/>
              <a:t>: </a:t>
            </a:r>
            <a:r>
              <a:rPr lang="en" sz="2600">
                <a:latin typeface="Roboto Light"/>
                <a:ea typeface="Roboto Light"/>
                <a:cs typeface="Roboto Light"/>
                <a:sym typeface="Roboto Light"/>
              </a:rPr>
              <a:t>Prepare Presentations</a:t>
            </a:r>
            <a:r>
              <a:rPr lang="en" sz="2600">
                <a:latin typeface="Roboto Light"/>
                <a:ea typeface="Roboto Light"/>
                <a:cs typeface="Roboto Light"/>
                <a:sym typeface="Roboto Light"/>
              </a:rPr>
              <a:t> </a:t>
            </a:r>
            <a:endParaRPr sz="2600">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1800">
                <a:latin typeface="Roboto Light"/>
                <a:ea typeface="Roboto Light"/>
                <a:cs typeface="Roboto Light"/>
                <a:sym typeface="Roboto Light"/>
              </a:rPr>
              <a:t>Once you have completed the three days’ activities, Join your groups and begin working on your presentation. Templates for each section are available on Google Drive: </a:t>
            </a:r>
            <a:endParaRPr sz="1800">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1800" u="sng">
                <a:solidFill>
                  <a:schemeClr val="hlink"/>
                </a:solidFill>
                <a:latin typeface="Roboto Light"/>
                <a:ea typeface="Roboto Light"/>
                <a:cs typeface="Roboto Light"/>
                <a:sym typeface="Roboto Light"/>
                <a:hlinkClick r:id="rId3"/>
              </a:rPr>
              <a:t>Red Team Presentation Template</a:t>
            </a:r>
            <a:endParaRPr sz="1800">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1800" u="sng">
                <a:solidFill>
                  <a:schemeClr val="hlink"/>
                </a:solidFill>
                <a:latin typeface="Roboto Light"/>
                <a:ea typeface="Roboto Light"/>
                <a:cs typeface="Roboto Light"/>
                <a:sym typeface="Roboto Light"/>
                <a:hlinkClick r:id="rId4"/>
              </a:rPr>
              <a:t>Blue Team Presentation Template</a:t>
            </a:r>
            <a:endParaRPr sz="1800">
              <a:latin typeface="Roboto Light"/>
              <a:ea typeface="Roboto Light"/>
              <a:cs typeface="Roboto Light"/>
              <a:sym typeface="Roboto Light"/>
            </a:endParaRPr>
          </a:p>
          <a:p>
            <a:pPr indent="0" lvl="0" marL="0" rtl="0" algn="l">
              <a:lnSpc>
                <a:spcPct val="115000"/>
              </a:lnSpc>
              <a:spcBef>
                <a:spcPts val="1000"/>
              </a:spcBef>
              <a:spcAft>
                <a:spcPts val="1000"/>
              </a:spcAft>
              <a:buNone/>
            </a:pPr>
            <a:r>
              <a:rPr lang="en" sz="1800" u="sng">
                <a:solidFill>
                  <a:schemeClr val="hlink"/>
                </a:solidFill>
                <a:latin typeface="Roboto Light"/>
                <a:ea typeface="Roboto Light"/>
                <a:cs typeface="Roboto Light"/>
                <a:sym typeface="Roboto Light"/>
                <a:hlinkClick r:id="rId5"/>
              </a:rPr>
              <a:t>Network Analysis Presentation Template</a:t>
            </a:r>
            <a:endParaRPr sz="1800">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188"/>
          <p:cNvSpPr txBox="1"/>
          <p:nvPr>
            <p:ph type="title"/>
          </p:nvPr>
        </p:nvSpPr>
        <p:spPr>
          <a:xfrm>
            <a:off x="274350" y="18686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Day 4: </a:t>
            </a:r>
            <a:endParaRPr/>
          </a:p>
          <a:p>
            <a:pPr indent="0" lvl="0" marL="0" rtl="0" algn="ctr">
              <a:spcBef>
                <a:spcPts val="0"/>
              </a:spcBef>
              <a:spcAft>
                <a:spcPts val="0"/>
              </a:spcAft>
              <a:buNone/>
            </a:pPr>
            <a:r>
              <a:rPr lang="en"/>
              <a:t>Finalize Deliverables and Group </a:t>
            </a:r>
            <a:r>
              <a:rPr lang="en"/>
              <a:t>Presentations</a:t>
            </a:r>
            <a:r>
              <a:rPr lang="en"/>
              <a:t> </a:t>
            </a:r>
            <a:endParaRPr/>
          </a:p>
        </p:txBody>
      </p:sp>
      <p:sp>
        <p:nvSpPr>
          <p:cNvPr id="3337" name="Google Shape;3337;p18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1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End of Project Deliverables</a:t>
            </a:r>
            <a:endParaRPr/>
          </a:p>
        </p:txBody>
      </p:sp>
      <p:sp>
        <p:nvSpPr>
          <p:cNvPr id="3343" name="Google Shape;3343;p1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3344" name="Google Shape;3344;p1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345" name="Google Shape;3345;p189"/>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Red Team Report of Target 1</a:t>
            </a:r>
            <a:endParaRPr/>
          </a:p>
        </p:txBody>
      </p:sp>
      <p:sp>
        <p:nvSpPr>
          <p:cNvPr id="3346" name="Google Shape;3346;p189"/>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Blue</a:t>
            </a:r>
            <a:r>
              <a:rPr lang="en">
                <a:solidFill>
                  <a:schemeClr val="dk1"/>
                </a:solidFill>
              </a:rPr>
              <a:t> Team Report of Target 1</a:t>
            </a:r>
            <a:endParaRPr/>
          </a:p>
        </p:txBody>
      </p:sp>
      <p:sp>
        <p:nvSpPr>
          <p:cNvPr id="3347" name="Google Shape;3347;p189"/>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Network Analysis of Wireshark Task</a:t>
            </a:r>
            <a:endParaRPr/>
          </a:p>
        </p:txBody>
      </p:sp>
      <p:sp>
        <p:nvSpPr>
          <p:cNvPr id="3348" name="Google Shape;3348;p189"/>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Group Presentation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sp>
        <p:nvSpPr>
          <p:cNvPr id="3081" name="Google Shape;3081;p1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Project Week 3</a:t>
            </a:r>
            <a:endParaRPr/>
          </a:p>
          <a:p>
            <a:pPr indent="0" lvl="0" marL="0" rtl="0" algn="l">
              <a:spcBef>
                <a:spcPts val="0"/>
              </a:spcBef>
              <a:spcAft>
                <a:spcPts val="0"/>
              </a:spcAft>
              <a:buNone/>
            </a:pPr>
            <a:r>
              <a:t/>
            </a:r>
            <a:endParaRPr/>
          </a:p>
        </p:txBody>
      </p:sp>
      <p:sp>
        <p:nvSpPr>
          <p:cNvPr id="3082" name="Google Shape;3082;p1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Throughout this week, you will:</a:t>
            </a:r>
            <a:endParaRPr/>
          </a:p>
        </p:txBody>
      </p:sp>
      <p:sp>
        <p:nvSpPr>
          <p:cNvPr id="3083" name="Google Shape;3083;p1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84" name="Google Shape;3084;p161"/>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Day 1: Configure and test alerts in Kibana and begin your assessment of the Target 1 VM.</a:t>
            </a:r>
            <a:endParaRPr/>
          </a:p>
        </p:txBody>
      </p:sp>
      <p:sp>
        <p:nvSpPr>
          <p:cNvPr id="3085" name="Google Shape;3085;p161"/>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Day 2: Continue your assessment of Target 1 and begin to </a:t>
            </a:r>
            <a:r>
              <a:rPr lang="en">
                <a:solidFill>
                  <a:schemeClr val="dk1"/>
                </a:solidFill>
              </a:rPr>
              <a:t>use Wireshark to analyze live traffic on the wire.</a:t>
            </a:r>
            <a:endParaRPr/>
          </a:p>
        </p:txBody>
      </p:sp>
      <p:sp>
        <p:nvSpPr>
          <p:cNvPr id="3086" name="Google Shape;3086;p161"/>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Day 3: Complete your Wireshark analysis. You will also begin your individual reports and group presentations.</a:t>
            </a:r>
            <a:endParaRPr/>
          </a:p>
        </p:txBody>
      </p:sp>
      <p:sp>
        <p:nvSpPr>
          <p:cNvPr id="3087" name="Google Shape;3087;p161"/>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Day 4: Group presentations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1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093" name="Google Shape;3093;p16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3094" name="Google Shape;3094;p162"/>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095" name="Google Shape;3095;p162"/>
          <p:cNvSpPr txBox="1"/>
          <p:nvPr/>
        </p:nvSpPr>
        <p:spPr>
          <a:xfrm>
            <a:off x="3631000" y="622050"/>
            <a:ext cx="5238600" cy="35829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AF5AC"/>
                </a:solidFill>
                <a:latin typeface="Roboto Light"/>
                <a:ea typeface="Roboto Light"/>
                <a:cs typeface="Roboto Light"/>
                <a:sym typeface="Roboto Light"/>
              </a:rPr>
              <a:t>This project requires knowledge of pen testing, SIEM, and system administration. </a:t>
            </a:r>
            <a:endParaRPr sz="2400">
              <a:solidFill>
                <a:srgbClr val="FAF5AC"/>
              </a:solidFill>
              <a:latin typeface="Roboto Light"/>
              <a:ea typeface="Roboto Light"/>
              <a:cs typeface="Roboto Light"/>
              <a:sym typeface="Roboto Light"/>
            </a:endParaRPr>
          </a:p>
          <a:p>
            <a:pPr indent="0" lvl="0" marL="0" rtl="0" algn="l">
              <a:lnSpc>
                <a:spcPct val="115000"/>
              </a:lnSpc>
              <a:spcBef>
                <a:spcPts val="1000"/>
              </a:spcBef>
              <a:spcAft>
                <a:spcPts val="0"/>
              </a:spcAft>
              <a:buClr>
                <a:schemeClr val="dk1"/>
              </a:buClr>
              <a:buSzPts val="1100"/>
              <a:buFont typeface="Arial"/>
              <a:buNone/>
            </a:pPr>
            <a:r>
              <a:rPr lang="en" sz="2400">
                <a:solidFill>
                  <a:srgbClr val="FAF5AC"/>
                </a:solidFill>
                <a:latin typeface="Roboto Light"/>
                <a:ea typeface="Roboto Light"/>
                <a:cs typeface="Roboto Light"/>
                <a:sym typeface="Roboto Light"/>
              </a:rPr>
              <a:t>Gaining such broad knowledge of cybersecurity tools is a significant achievement. </a:t>
            </a:r>
            <a:endParaRPr sz="2400">
              <a:solidFill>
                <a:srgbClr val="FAF5AC"/>
              </a:solidFill>
              <a:latin typeface="Roboto Light"/>
              <a:ea typeface="Roboto Light"/>
              <a:cs typeface="Roboto Light"/>
              <a:sym typeface="Roboto Light"/>
            </a:endParaRPr>
          </a:p>
          <a:p>
            <a:pPr indent="0" lvl="0" marL="0" rtl="0" algn="l">
              <a:lnSpc>
                <a:spcPct val="115000"/>
              </a:lnSpc>
              <a:spcBef>
                <a:spcPts val="1000"/>
              </a:spcBef>
              <a:spcAft>
                <a:spcPts val="0"/>
              </a:spcAft>
              <a:buClr>
                <a:schemeClr val="dk1"/>
              </a:buClr>
              <a:buSzPts val="1100"/>
              <a:buFont typeface="Arial"/>
              <a:buNone/>
            </a:pPr>
            <a:r>
              <a:rPr lang="en" sz="2400">
                <a:solidFill>
                  <a:srgbClr val="FAF5AC"/>
                </a:solidFill>
                <a:latin typeface="Roboto Light"/>
                <a:ea typeface="Roboto Light"/>
                <a:cs typeface="Roboto Light"/>
                <a:sym typeface="Roboto Light"/>
              </a:rPr>
              <a:t>Congratulations on all you have accomplished and learned so far!</a:t>
            </a:r>
            <a:endParaRPr sz="2400">
              <a:solidFill>
                <a:srgbClr val="FAF5AC"/>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2200">
              <a:solidFill>
                <a:srgbClr val="FAF5AC"/>
              </a:solidFill>
              <a:latin typeface="Roboto"/>
              <a:ea typeface="Roboto"/>
              <a:cs typeface="Roboto"/>
              <a:sym typeface="Roboto"/>
            </a:endParaRPr>
          </a:p>
          <a:p>
            <a:pPr indent="0" lvl="0" marL="0" rtl="0" algn="l">
              <a:lnSpc>
                <a:spcPct val="115000"/>
              </a:lnSpc>
              <a:spcBef>
                <a:spcPts val="1000"/>
              </a:spcBef>
              <a:spcAft>
                <a:spcPts val="0"/>
              </a:spcAft>
              <a:buNone/>
            </a:pPr>
            <a:r>
              <a:t/>
            </a:r>
            <a:endParaRPr sz="2200">
              <a:solidFill>
                <a:srgbClr val="FAF5AC"/>
              </a:solidFill>
              <a:latin typeface="Roboto Light"/>
              <a:ea typeface="Roboto Light"/>
              <a:cs typeface="Roboto Light"/>
              <a:sym typeface="Roboto Light"/>
            </a:endParaRPr>
          </a:p>
          <a:p>
            <a:pPr indent="0" lvl="0" marL="0" rtl="0" algn="l">
              <a:lnSpc>
                <a:spcPct val="115000"/>
              </a:lnSpc>
              <a:spcBef>
                <a:spcPts val="1000"/>
              </a:spcBef>
              <a:spcAft>
                <a:spcPts val="0"/>
              </a:spcAft>
              <a:buNone/>
            </a:pPr>
            <a:r>
              <a:t/>
            </a:r>
            <a:endParaRPr sz="2200">
              <a:solidFill>
                <a:srgbClr val="FAF5AC"/>
              </a:solidFill>
              <a:latin typeface="Roboto"/>
              <a:ea typeface="Roboto"/>
              <a:cs typeface="Roboto"/>
              <a:sym typeface="Roboto"/>
            </a:endParaRPr>
          </a:p>
          <a:p>
            <a:pPr indent="0" lvl="0" marL="0" rtl="0" algn="l">
              <a:lnSpc>
                <a:spcPct val="115000"/>
              </a:lnSpc>
              <a:spcBef>
                <a:spcPts val="1000"/>
              </a:spcBef>
              <a:spcAft>
                <a:spcPts val="1000"/>
              </a:spcAft>
              <a:buNone/>
            </a:pPr>
            <a:r>
              <a:t/>
            </a:r>
            <a:endParaRPr sz="2200">
              <a:solidFill>
                <a:srgbClr val="FAF5AC"/>
              </a:solidFill>
              <a:latin typeface="Roboto"/>
              <a:ea typeface="Roboto"/>
              <a:cs typeface="Roboto"/>
              <a:sym typeface="Roboto"/>
            </a:endParaRPr>
          </a:p>
        </p:txBody>
      </p:sp>
      <p:sp>
        <p:nvSpPr>
          <p:cNvPr id="3096" name="Google Shape;3096;p16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3097" name="Google Shape;3097;p16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C0DC"/>
        </a:solidFill>
      </p:bgPr>
    </p:bg>
    <p:spTree>
      <p:nvGrpSpPr>
        <p:cNvPr id="3101" name="Shape 3101"/>
        <p:cNvGrpSpPr/>
        <p:nvPr/>
      </p:nvGrpSpPr>
      <p:grpSpPr>
        <a:xfrm>
          <a:off x="0" y="0"/>
          <a:ext cx="0" cy="0"/>
          <a:chOff x="0" y="0"/>
          <a:chExt cx="0" cy="0"/>
        </a:xfrm>
      </p:grpSpPr>
      <p:sp>
        <p:nvSpPr>
          <p:cNvPr id="3102" name="Google Shape;3102;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Lab Environment</a:t>
            </a:r>
            <a:endParaRPr/>
          </a:p>
        </p:txBody>
      </p:sp>
      <p:graphicFrame>
        <p:nvGraphicFramePr>
          <p:cNvPr id="3103" name="Google Shape;3103;p163"/>
          <p:cNvGraphicFramePr/>
          <p:nvPr/>
        </p:nvGraphicFramePr>
        <p:xfrm>
          <a:off x="275225" y="1353850"/>
          <a:ext cx="3000000" cy="3000000"/>
        </p:xfrm>
        <a:graphic>
          <a:graphicData uri="http://schemas.openxmlformats.org/drawingml/2006/table">
            <a:tbl>
              <a:tblPr>
                <a:noFill/>
                <a:tableStyleId>{BD98CCCE-8943-4196-8CFB-02F40B36880D}</a:tableStyleId>
              </a:tblPr>
              <a:tblGrid>
                <a:gridCol w="1026450"/>
                <a:gridCol w="1959975"/>
                <a:gridCol w="5392050"/>
              </a:tblGrid>
              <a:tr h="381000">
                <a:tc>
                  <a:txBody>
                    <a:bodyPr/>
                    <a:lstStyle/>
                    <a:p>
                      <a:pPr indent="0" lvl="0" marL="0" rtl="0" algn="l">
                        <a:spcBef>
                          <a:spcPts val="0"/>
                        </a:spcBef>
                        <a:spcAft>
                          <a:spcPts val="0"/>
                        </a:spcAft>
                        <a:buNone/>
                      </a:pPr>
                      <a:r>
                        <a:rPr lang="en">
                          <a:solidFill>
                            <a:srgbClr val="FFFFFF"/>
                          </a:solidFill>
                          <a:latin typeface="Roboto"/>
                          <a:ea typeface="Roboto"/>
                          <a:cs typeface="Roboto"/>
                          <a:sym typeface="Roboto"/>
                        </a:rPr>
                        <a:t>VM</a:t>
                      </a:r>
                      <a:endParaRPr>
                        <a:solidFill>
                          <a:srgbClr val="FFFFFF"/>
                        </a:solidFill>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rPr lang="en">
                          <a:solidFill>
                            <a:srgbClr val="FFFFFF"/>
                          </a:solidFill>
                          <a:latin typeface="Roboto"/>
                          <a:ea typeface="Roboto"/>
                          <a:cs typeface="Roboto"/>
                          <a:sym typeface="Roboto"/>
                        </a:rPr>
                        <a:t>IP Address</a:t>
                      </a:r>
                      <a:endParaRPr>
                        <a:solidFill>
                          <a:srgbClr val="FFFFFF"/>
                        </a:solidFill>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73763"/>
                    </a:solidFill>
                  </a:tcPr>
                </a:tc>
                <a:tc>
                  <a:txBody>
                    <a:bodyPr/>
                    <a:lstStyle/>
                    <a:p>
                      <a:pPr indent="0" lvl="0" marL="0" rtl="0" algn="l">
                        <a:spcBef>
                          <a:spcPts val="0"/>
                        </a:spcBef>
                        <a:spcAft>
                          <a:spcPts val="0"/>
                        </a:spcAft>
                        <a:buNone/>
                      </a:pPr>
                      <a:r>
                        <a:rPr lang="en">
                          <a:solidFill>
                            <a:srgbClr val="FFFFFF"/>
                          </a:solidFill>
                          <a:latin typeface="Roboto"/>
                          <a:ea typeface="Roboto"/>
                          <a:cs typeface="Roboto"/>
                          <a:sym typeface="Roboto"/>
                        </a:rPr>
                        <a:t>Description</a:t>
                      </a:r>
                      <a:endParaRPr>
                        <a:solidFill>
                          <a:srgbClr val="FFFFFF"/>
                        </a:solidFill>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73763"/>
                    </a:solidFill>
                  </a:tcPr>
                </a:tc>
              </a:tr>
              <a:tr h="381000">
                <a:tc>
                  <a:txBody>
                    <a:bodyPr/>
                    <a:lstStyle/>
                    <a:p>
                      <a:pPr indent="0" lvl="0" marL="0" rtl="0" algn="l">
                        <a:spcBef>
                          <a:spcPts val="0"/>
                        </a:spcBef>
                        <a:spcAft>
                          <a:spcPts val="0"/>
                        </a:spcAft>
                        <a:buNone/>
                      </a:pPr>
                      <a:r>
                        <a:rPr lang="en">
                          <a:latin typeface="Roboto"/>
                          <a:ea typeface="Roboto"/>
                          <a:cs typeface="Roboto"/>
                          <a:sym typeface="Roboto"/>
                        </a:rPr>
                        <a:t>Kali</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Inconsolata"/>
                          <a:ea typeface="Inconsolata"/>
                          <a:cs typeface="Inconsolata"/>
                          <a:sym typeface="Inconsolata"/>
                        </a:rPr>
                        <a:t>192.168.1.90</a:t>
                      </a:r>
                      <a:endParaRPr sz="15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latin typeface="Roboto"/>
                          <a:ea typeface="Roboto"/>
                          <a:cs typeface="Roboto"/>
                          <a:sym typeface="Roboto"/>
                        </a:rPr>
                        <a:t>A standard Kali install that will be used to attack other machines.</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381000">
                <a:tc>
                  <a:txBody>
                    <a:bodyPr/>
                    <a:lstStyle/>
                    <a:p>
                      <a:pPr indent="0" lvl="0" marL="0" rtl="0" algn="l">
                        <a:spcBef>
                          <a:spcPts val="0"/>
                        </a:spcBef>
                        <a:spcAft>
                          <a:spcPts val="0"/>
                        </a:spcAft>
                        <a:buNone/>
                      </a:pPr>
                      <a:r>
                        <a:rPr lang="en">
                          <a:latin typeface="Roboto"/>
                          <a:ea typeface="Roboto"/>
                          <a:cs typeface="Roboto"/>
                          <a:sym typeface="Roboto"/>
                        </a:rPr>
                        <a:t>Capstone</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Inconsolata"/>
                          <a:ea typeface="Inconsolata"/>
                          <a:cs typeface="Inconsolata"/>
                          <a:sym typeface="Inconsolata"/>
                        </a:rPr>
                        <a:t>192.168.1.105</a:t>
                      </a:r>
                      <a:endParaRPr sz="15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vulnerable target VM that students can use to test alerts. Filebeat and Metricbeat will forward logs to the ELK machine.</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381000">
                <a:tc>
                  <a:txBody>
                    <a:bodyPr/>
                    <a:lstStyle/>
                    <a:p>
                      <a:pPr indent="0" lvl="0" marL="0" rtl="0" algn="l">
                        <a:spcBef>
                          <a:spcPts val="0"/>
                        </a:spcBef>
                        <a:spcAft>
                          <a:spcPts val="0"/>
                        </a:spcAft>
                        <a:buNone/>
                      </a:pPr>
                      <a:r>
                        <a:rPr lang="en">
                          <a:latin typeface="Roboto"/>
                          <a:ea typeface="Roboto"/>
                          <a:cs typeface="Roboto"/>
                          <a:sym typeface="Roboto"/>
                        </a:rPr>
                        <a:t>ELK</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Inconsolata"/>
                          <a:ea typeface="Inconsolata"/>
                          <a:cs typeface="Inconsolata"/>
                          <a:sym typeface="Inconsolata"/>
                        </a:rPr>
                        <a:t>192.168.1.100</a:t>
                      </a:r>
                      <a:endParaRPr sz="15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same ELK setup that you created in Project 1. It holds the Kibana dashboards that you will use in Day 2.</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381000">
                <a:tc>
                  <a:txBody>
                    <a:bodyPr/>
                    <a:lstStyle/>
                    <a:p>
                      <a:pPr indent="0" lvl="0" marL="0" rtl="0" algn="l">
                        <a:spcBef>
                          <a:spcPts val="0"/>
                        </a:spcBef>
                        <a:spcAft>
                          <a:spcPts val="0"/>
                        </a:spcAft>
                        <a:buNone/>
                      </a:pPr>
                      <a:r>
                        <a:rPr lang="en">
                          <a:latin typeface="Roboto"/>
                          <a:ea typeface="Roboto"/>
                          <a:cs typeface="Roboto"/>
                          <a:sym typeface="Roboto"/>
                        </a:rPr>
                        <a:t>Target 1</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Inconsolata"/>
                          <a:ea typeface="Inconsolata"/>
                          <a:cs typeface="Inconsolata"/>
                          <a:sym typeface="Inconsolata"/>
                        </a:rPr>
                        <a:t>192.168.1.110</a:t>
                      </a:r>
                      <a:endParaRPr sz="15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latin typeface="Roboto"/>
                          <a:ea typeface="Roboto"/>
                          <a:cs typeface="Roboto"/>
                          <a:sym typeface="Roboto"/>
                        </a:rPr>
                        <a:t>Exposes a vulnerable WordPress server. Sends logs to ELK.</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381000">
                <a:tc>
                  <a:txBody>
                    <a:bodyPr/>
                    <a:lstStyle/>
                    <a:p>
                      <a:pPr indent="0" lvl="0" marL="0" rtl="0" algn="l">
                        <a:spcBef>
                          <a:spcPts val="0"/>
                        </a:spcBef>
                        <a:spcAft>
                          <a:spcPts val="0"/>
                        </a:spcAft>
                        <a:buNone/>
                      </a:pPr>
                      <a:r>
                        <a:rPr lang="en">
                          <a:latin typeface="Roboto"/>
                          <a:ea typeface="Roboto"/>
                          <a:cs typeface="Roboto"/>
                          <a:sym typeface="Roboto"/>
                        </a:rPr>
                        <a:t>Target 2</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1"/>
                          </a:solidFill>
                          <a:latin typeface="Inconsolata"/>
                          <a:ea typeface="Inconsolata"/>
                          <a:cs typeface="Inconsolata"/>
                          <a:sym typeface="Inconsolata"/>
                        </a:rPr>
                        <a:t>192.168.1.115</a:t>
                      </a:r>
                      <a:endParaRPr sz="15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latin typeface="Roboto"/>
                          <a:ea typeface="Roboto"/>
                          <a:cs typeface="Roboto"/>
                          <a:sym typeface="Roboto"/>
                        </a:rPr>
                        <a:t>A more difficult WordPress target. Should be ignored unless all other portions of the project are completed</a:t>
                      </a:r>
                      <a:r>
                        <a:rPr lang="en">
                          <a:latin typeface="Roboto"/>
                          <a:ea typeface="Roboto"/>
                          <a:cs typeface="Roboto"/>
                          <a:sym typeface="Roboto"/>
                        </a:rPr>
                        <a:t>. Sends logs to ELK. </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bl>
          </a:graphicData>
        </a:graphic>
      </p:graphicFrame>
      <p:sp>
        <p:nvSpPr>
          <p:cNvPr id="3104" name="Google Shape;3104;p163"/>
          <p:cNvSpPr txBox="1"/>
          <p:nvPr>
            <p:ph idx="1" type="subTitle"/>
          </p:nvPr>
        </p:nvSpPr>
        <p:spPr>
          <a:xfrm>
            <a:off x="0" y="59360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This week's lab environment is an extension of the lab from Project 2. It features the following VMs: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8" name="Shape 3108"/>
        <p:cNvGrpSpPr/>
        <p:nvPr/>
      </p:nvGrpSpPr>
      <p:grpSpPr>
        <a:xfrm>
          <a:off x="0" y="0"/>
          <a:ext cx="0" cy="0"/>
          <a:chOff x="0" y="0"/>
          <a:chExt cx="0" cy="0"/>
        </a:xfrm>
      </p:grpSpPr>
      <p:sp>
        <p:nvSpPr>
          <p:cNvPr id="3109" name="Google Shape;3109;p164"/>
          <p:cNvSpPr/>
          <p:nvPr/>
        </p:nvSpPr>
        <p:spPr>
          <a:xfrm>
            <a:off x="-12300" y="0"/>
            <a:ext cx="9213600" cy="51435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111" name="Google Shape;3111;p164"/>
          <p:cNvSpPr/>
          <p:nvPr/>
        </p:nvSpPr>
        <p:spPr>
          <a:xfrm rot="-190906">
            <a:off x="2450621" y="299774"/>
            <a:ext cx="4415907" cy="4516253"/>
          </a:xfrm>
          <a:prstGeom prst="roundRect">
            <a:avLst>
              <a:gd fmla="val 2847" name="adj"/>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2" name="Google Shape;3112;p164"/>
          <p:cNvGrpSpPr/>
          <p:nvPr/>
        </p:nvGrpSpPr>
        <p:grpSpPr>
          <a:xfrm rot="-190790">
            <a:off x="2367487" y="218820"/>
            <a:ext cx="4384106" cy="4517567"/>
            <a:chOff x="-3700700" y="53575"/>
            <a:chExt cx="6064500" cy="7505100"/>
          </a:xfrm>
        </p:grpSpPr>
        <p:sp>
          <p:nvSpPr>
            <p:cNvPr id="3113" name="Google Shape;3113;p164"/>
            <p:cNvSpPr/>
            <p:nvPr/>
          </p:nvSpPr>
          <p:spPr>
            <a:xfrm>
              <a:off x="-3700700" y="53575"/>
              <a:ext cx="6064500" cy="7505100"/>
            </a:xfrm>
            <a:prstGeom prst="roundRect">
              <a:avLst>
                <a:gd fmla="val 284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64"/>
            <p:cNvSpPr/>
            <p:nvPr/>
          </p:nvSpPr>
          <p:spPr>
            <a:xfrm>
              <a:off x="-3548300" y="533700"/>
              <a:ext cx="5755800" cy="6851400"/>
            </a:xfrm>
            <a:prstGeom prst="roundRect">
              <a:avLst>
                <a:gd fmla="val 1422" name="adj"/>
              </a:avLst>
            </a:prstGeom>
            <a:solidFill>
              <a:srgbClr val="FF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64"/>
            <p:cNvSpPr/>
            <p:nvPr/>
          </p:nvSpPr>
          <p:spPr>
            <a:xfrm>
              <a:off x="-1954250" y="330175"/>
              <a:ext cx="2571600" cy="582000"/>
            </a:xfrm>
            <a:prstGeom prst="roundRect">
              <a:avLst>
                <a:gd fmla="val 16667" name="adj"/>
              </a:avLst>
            </a:prstGeom>
            <a:noFill/>
            <a:ln cap="flat" cmpd="sng" w="76200">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64"/>
            <p:cNvSpPr/>
            <p:nvPr/>
          </p:nvSpPr>
          <p:spPr>
            <a:xfrm>
              <a:off x="-1619300" y="195875"/>
              <a:ext cx="1897800" cy="2646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7" name="Google Shape;3117;p164"/>
          <p:cNvSpPr/>
          <p:nvPr/>
        </p:nvSpPr>
        <p:spPr>
          <a:xfrm rot="-190822">
            <a:off x="2866443" y="1443728"/>
            <a:ext cx="3547263" cy="571768"/>
          </a:xfrm>
          <a:prstGeom prst="roundRect">
            <a:avLst>
              <a:gd fmla="val 7413"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64"/>
          <p:cNvSpPr txBox="1"/>
          <p:nvPr>
            <p:ph idx="1" type="subTitle"/>
          </p:nvPr>
        </p:nvSpPr>
        <p:spPr>
          <a:xfrm rot="-190436">
            <a:off x="1709352" y="1461901"/>
            <a:ext cx="5179946" cy="570587"/>
          </a:xfrm>
          <a:prstGeom prst="rect">
            <a:avLst/>
          </a:prstGeom>
          <a:noFill/>
          <a:ln>
            <a:noFill/>
          </a:ln>
        </p:spPr>
        <p:txBody>
          <a:bodyPr anchorCtr="0" anchor="ctr" bIns="0" lIns="1243575" spcFirstLastPara="1" rIns="457200" wrap="square" tIns="0">
            <a:noAutofit/>
          </a:bodyPr>
          <a:lstStyle/>
          <a:p>
            <a:pPr indent="0" lvl="0" marL="0" rtl="0" algn="l">
              <a:lnSpc>
                <a:spcPct val="100000"/>
              </a:lnSpc>
              <a:spcBef>
                <a:spcPts val="0"/>
              </a:spcBef>
              <a:spcAft>
                <a:spcPts val="0"/>
              </a:spcAft>
              <a:buNone/>
            </a:pPr>
            <a:r>
              <a:rPr b="1" lang="en" sz="1300">
                <a:solidFill>
                  <a:schemeClr val="dk1"/>
                </a:solidFill>
                <a:latin typeface="Roboto"/>
                <a:ea typeface="Roboto"/>
                <a:cs typeface="Roboto"/>
                <a:sym typeface="Roboto"/>
              </a:rPr>
              <a:t>Day 1: </a:t>
            </a:r>
            <a:r>
              <a:rPr lang="en" sz="1300">
                <a:solidFill>
                  <a:schemeClr val="dk1"/>
                </a:solidFill>
                <a:latin typeface="Roboto"/>
                <a:ea typeface="Roboto"/>
                <a:cs typeface="Roboto"/>
                <a:sym typeface="Roboto"/>
              </a:rPr>
              <a:t>Configure alerts.</a:t>
            </a:r>
            <a:endParaRPr sz="1300">
              <a:solidFill>
                <a:schemeClr val="dk1"/>
              </a:solidFill>
              <a:latin typeface="Roboto"/>
              <a:ea typeface="Roboto"/>
              <a:cs typeface="Roboto"/>
              <a:sym typeface="Roboto"/>
            </a:endParaRPr>
          </a:p>
        </p:txBody>
      </p:sp>
      <p:sp>
        <p:nvSpPr>
          <p:cNvPr id="3119" name="Google Shape;3119;p164"/>
          <p:cNvSpPr txBox="1"/>
          <p:nvPr>
            <p:ph type="title"/>
          </p:nvPr>
        </p:nvSpPr>
        <p:spPr>
          <a:xfrm rot="-190868">
            <a:off x="2113978" y="736521"/>
            <a:ext cx="5838597" cy="540533"/>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Project Milestones </a:t>
            </a:r>
            <a:endParaRPr/>
          </a:p>
        </p:txBody>
      </p:sp>
      <p:sp>
        <p:nvSpPr>
          <p:cNvPr id="3120" name="Google Shape;3120;p164"/>
          <p:cNvSpPr/>
          <p:nvPr/>
        </p:nvSpPr>
        <p:spPr>
          <a:xfrm rot="-190757">
            <a:off x="2992853" y="2121632"/>
            <a:ext cx="3440295" cy="488846"/>
          </a:xfrm>
          <a:prstGeom prst="roundRect">
            <a:avLst>
              <a:gd fmla="val 7413"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64"/>
          <p:cNvSpPr txBox="1"/>
          <p:nvPr>
            <p:ph idx="2" type="subTitle"/>
          </p:nvPr>
        </p:nvSpPr>
        <p:spPr>
          <a:xfrm rot="-190686">
            <a:off x="1838592" y="2168906"/>
            <a:ext cx="4399366" cy="481940"/>
          </a:xfrm>
          <a:prstGeom prst="rect">
            <a:avLst/>
          </a:prstGeom>
          <a:noFill/>
          <a:ln>
            <a:noFill/>
          </a:ln>
        </p:spPr>
        <p:txBody>
          <a:bodyPr anchorCtr="0" anchor="ctr" bIns="0" lIns="1243575" spcFirstLastPara="1" rIns="457200" wrap="square" tIns="0">
            <a:noAutofit/>
          </a:bodyPr>
          <a:lstStyle/>
          <a:p>
            <a:pPr indent="0" lvl="0" marL="0" rtl="0" algn="l">
              <a:lnSpc>
                <a:spcPct val="115000"/>
              </a:lnSpc>
              <a:spcBef>
                <a:spcPts val="0"/>
              </a:spcBef>
              <a:spcAft>
                <a:spcPts val="0"/>
              </a:spcAft>
              <a:buNone/>
            </a:pPr>
            <a:r>
              <a:rPr b="1" lang="en" sz="1300">
                <a:solidFill>
                  <a:schemeClr val="dk1"/>
                </a:solidFill>
                <a:latin typeface="Roboto"/>
                <a:ea typeface="Roboto"/>
                <a:cs typeface="Roboto"/>
                <a:sym typeface="Roboto"/>
              </a:rPr>
              <a:t>Day 2:  </a:t>
            </a:r>
            <a:r>
              <a:rPr lang="en" sz="1300">
                <a:solidFill>
                  <a:schemeClr val="dk1"/>
                </a:solidFill>
                <a:latin typeface="Roboto"/>
                <a:ea typeface="Roboto"/>
                <a:cs typeface="Roboto"/>
                <a:sym typeface="Roboto"/>
              </a:rPr>
              <a:t>Capture Target 1 flags.</a:t>
            </a:r>
            <a:endParaRPr sz="1300">
              <a:solidFill>
                <a:schemeClr val="dk1"/>
              </a:solidFill>
              <a:latin typeface="Roboto"/>
              <a:ea typeface="Roboto"/>
              <a:cs typeface="Roboto"/>
              <a:sym typeface="Roboto"/>
            </a:endParaRPr>
          </a:p>
        </p:txBody>
      </p:sp>
      <p:sp>
        <p:nvSpPr>
          <p:cNvPr id="3122" name="Google Shape;3122;p164"/>
          <p:cNvSpPr/>
          <p:nvPr/>
        </p:nvSpPr>
        <p:spPr>
          <a:xfrm rot="-190602">
            <a:off x="3118800" y="2709869"/>
            <a:ext cx="3351049" cy="571768"/>
          </a:xfrm>
          <a:prstGeom prst="roundRect">
            <a:avLst>
              <a:gd fmla="val 7413"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64"/>
          <p:cNvSpPr txBox="1"/>
          <p:nvPr>
            <p:ph idx="3" type="subTitle"/>
          </p:nvPr>
        </p:nvSpPr>
        <p:spPr>
          <a:xfrm rot="-190565">
            <a:off x="1952674" y="2703649"/>
            <a:ext cx="5079001" cy="608728"/>
          </a:xfrm>
          <a:prstGeom prst="rect">
            <a:avLst/>
          </a:prstGeom>
          <a:noFill/>
          <a:ln>
            <a:noFill/>
          </a:ln>
        </p:spPr>
        <p:txBody>
          <a:bodyPr anchorCtr="0" anchor="ctr" bIns="0" lIns="1243575" spcFirstLastPara="1" rIns="457200" wrap="square" tIns="0">
            <a:noAutofit/>
          </a:bodyPr>
          <a:lstStyle/>
          <a:p>
            <a:pPr indent="0" lvl="0" marL="0" rtl="0" algn="l">
              <a:lnSpc>
                <a:spcPct val="100000"/>
              </a:lnSpc>
              <a:spcBef>
                <a:spcPts val="0"/>
              </a:spcBef>
              <a:spcAft>
                <a:spcPts val="0"/>
              </a:spcAft>
              <a:buNone/>
            </a:pPr>
            <a:r>
              <a:rPr b="1" lang="en" sz="1300">
                <a:solidFill>
                  <a:schemeClr val="dk1"/>
                </a:solidFill>
                <a:latin typeface="Roboto"/>
                <a:ea typeface="Roboto"/>
                <a:cs typeface="Roboto"/>
                <a:sym typeface="Roboto"/>
              </a:rPr>
              <a:t>Day 3: </a:t>
            </a:r>
            <a:r>
              <a:rPr lang="en" sz="1300">
                <a:solidFill>
                  <a:schemeClr val="dk1"/>
                </a:solidFill>
                <a:latin typeface="Roboto"/>
                <a:ea typeface="Roboto"/>
                <a:cs typeface="Roboto"/>
                <a:sym typeface="Roboto"/>
              </a:rPr>
              <a:t>Analyze live traffic with Wireshark.</a:t>
            </a:r>
            <a:endParaRPr sz="1100">
              <a:solidFill>
                <a:schemeClr val="dk1"/>
              </a:solidFill>
              <a:latin typeface="Roboto"/>
              <a:ea typeface="Roboto"/>
              <a:cs typeface="Roboto"/>
              <a:sym typeface="Roboto"/>
            </a:endParaRPr>
          </a:p>
        </p:txBody>
      </p:sp>
      <p:sp>
        <p:nvSpPr>
          <p:cNvPr id="3124" name="Google Shape;3124;p164"/>
          <p:cNvSpPr txBox="1"/>
          <p:nvPr/>
        </p:nvSpPr>
        <p:spPr>
          <a:xfrm rot="-285118">
            <a:off x="2407410" y="1484260"/>
            <a:ext cx="488880" cy="5012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t>✓</a:t>
            </a:r>
            <a:endParaRPr sz="3400"/>
          </a:p>
        </p:txBody>
      </p:sp>
      <p:sp>
        <p:nvSpPr>
          <p:cNvPr id="3125" name="Google Shape;3125;p164"/>
          <p:cNvSpPr txBox="1"/>
          <p:nvPr/>
        </p:nvSpPr>
        <p:spPr>
          <a:xfrm rot="-285118">
            <a:off x="2473260" y="2135447"/>
            <a:ext cx="488880" cy="5012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t>✓</a:t>
            </a:r>
            <a:endParaRPr sz="3400"/>
          </a:p>
        </p:txBody>
      </p:sp>
      <p:sp>
        <p:nvSpPr>
          <p:cNvPr id="3126" name="Google Shape;3126;p164"/>
          <p:cNvSpPr txBox="1"/>
          <p:nvPr/>
        </p:nvSpPr>
        <p:spPr>
          <a:xfrm rot="-285118">
            <a:off x="2575535" y="2728472"/>
            <a:ext cx="488880" cy="5012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t>✓</a:t>
            </a:r>
            <a:endParaRPr sz="3400"/>
          </a:p>
        </p:txBody>
      </p:sp>
      <p:sp>
        <p:nvSpPr>
          <p:cNvPr id="3127" name="Google Shape;3127;p164"/>
          <p:cNvSpPr/>
          <p:nvPr/>
        </p:nvSpPr>
        <p:spPr>
          <a:xfrm rot="-190602">
            <a:off x="3182850" y="3466469"/>
            <a:ext cx="3351049" cy="571768"/>
          </a:xfrm>
          <a:prstGeom prst="roundRect">
            <a:avLst>
              <a:gd fmla="val 7413"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64"/>
          <p:cNvSpPr txBox="1"/>
          <p:nvPr>
            <p:ph idx="4" type="subTitle"/>
          </p:nvPr>
        </p:nvSpPr>
        <p:spPr>
          <a:xfrm rot="-190544">
            <a:off x="2000874" y="3421034"/>
            <a:ext cx="4884601" cy="608728"/>
          </a:xfrm>
          <a:prstGeom prst="rect">
            <a:avLst/>
          </a:prstGeom>
          <a:noFill/>
          <a:ln>
            <a:noFill/>
          </a:ln>
        </p:spPr>
        <p:txBody>
          <a:bodyPr anchorCtr="0" anchor="ctr" bIns="0" lIns="1243575" spcFirstLastPara="1" rIns="457200" wrap="square" tIns="0">
            <a:noAutofit/>
          </a:bodyPr>
          <a:lstStyle/>
          <a:p>
            <a:pPr indent="0" lvl="0" marL="0" rtl="0" algn="l">
              <a:lnSpc>
                <a:spcPct val="100000"/>
              </a:lnSpc>
              <a:spcBef>
                <a:spcPts val="0"/>
              </a:spcBef>
              <a:spcAft>
                <a:spcPts val="0"/>
              </a:spcAft>
              <a:buNone/>
            </a:pPr>
            <a:r>
              <a:rPr b="1" lang="en" sz="1300">
                <a:solidFill>
                  <a:schemeClr val="dk1"/>
                </a:solidFill>
                <a:latin typeface="Roboto"/>
                <a:ea typeface="Roboto"/>
                <a:cs typeface="Roboto"/>
                <a:sym typeface="Roboto"/>
              </a:rPr>
              <a:t>Day 4: </a:t>
            </a:r>
            <a:r>
              <a:rPr lang="en" sz="1300">
                <a:solidFill>
                  <a:schemeClr val="dk1"/>
                </a:solidFill>
                <a:latin typeface="Roboto"/>
                <a:ea typeface="Roboto"/>
                <a:cs typeface="Roboto"/>
                <a:sym typeface="Roboto"/>
              </a:rPr>
              <a:t>Complete all reports and presentations.</a:t>
            </a:r>
            <a:endParaRPr sz="1100">
              <a:solidFill>
                <a:schemeClr val="dk1"/>
              </a:solidFill>
              <a:latin typeface="Roboto"/>
              <a:ea typeface="Roboto"/>
              <a:cs typeface="Roboto"/>
              <a:sym typeface="Roboto"/>
            </a:endParaRPr>
          </a:p>
        </p:txBody>
      </p:sp>
      <p:sp>
        <p:nvSpPr>
          <p:cNvPr id="3129" name="Google Shape;3129;p164"/>
          <p:cNvSpPr txBox="1"/>
          <p:nvPr/>
        </p:nvSpPr>
        <p:spPr>
          <a:xfrm rot="-285118">
            <a:off x="2660935" y="3474797"/>
            <a:ext cx="488880" cy="50121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t>✓</a:t>
            </a:r>
            <a:endParaRPr sz="3400"/>
          </a:p>
        </p:txBody>
      </p:sp>
      <p:sp>
        <p:nvSpPr>
          <p:cNvPr id="3130" name="Google Shape;3130;p164"/>
          <p:cNvSpPr txBox="1"/>
          <p:nvPr/>
        </p:nvSpPr>
        <p:spPr>
          <a:xfrm>
            <a:off x="162875" y="2563425"/>
            <a:ext cx="2392800" cy="22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FFFFFF"/>
                </a:solidFill>
                <a:latin typeface="Roboto"/>
                <a:ea typeface="Roboto"/>
                <a:cs typeface="Roboto"/>
                <a:sym typeface="Roboto"/>
              </a:rPr>
              <a:t>The </a:t>
            </a:r>
            <a:endParaRPr sz="2300">
              <a:solidFill>
                <a:srgbClr val="FFFFFF"/>
              </a:solidFill>
              <a:latin typeface="Roboto"/>
              <a:ea typeface="Roboto"/>
              <a:cs typeface="Roboto"/>
              <a:sym typeface="Roboto"/>
            </a:endParaRPr>
          </a:p>
          <a:p>
            <a:pPr indent="0" lvl="0" marL="0" rtl="0" algn="l">
              <a:spcBef>
                <a:spcPts val="0"/>
              </a:spcBef>
              <a:spcAft>
                <a:spcPts val="0"/>
              </a:spcAft>
              <a:buNone/>
            </a:pPr>
            <a:r>
              <a:rPr lang="en" sz="2300">
                <a:solidFill>
                  <a:srgbClr val="FFFFFF"/>
                </a:solidFill>
                <a:latin typeface="Roboto"/>
                <a:ea typeface="Roboto"/>
                <a:cs typeface="Roboto"/>
                <a:sym typeface="Roboto"/>
              </a:rPr>
              <a:t>following milestones should be achieved at the end of each day. </a:t>
            </a:r>
            <a:endParaRPr sz="2300">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4" name="Shape 3134"/>
        <p:cNvGrpSpPr/>
        <p:nvPr/>
      </p:nvGrpSpPr>
      <p:grpSpPr>
        <a:xfrm>
          <a:off x="0" y="0"/>
          <a:ext cx="0" cy="0"/>
          <a:chOff x="0" y="0"/>
          <a:chExt cx="0" cy="0"/>
        </a:xfrm>
      </p:grpSpPr>
      <p:sp>
        <p:nvSpPr>
          <p:cNvPr id="3135" name="Google Shape;3135;p16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36" name="Google Shape;3136;p165"/>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3137" name="Google Shape;3137;p165"/>
          <p:cNvPicPr preferRelativeResize="0"/>
          <p:nvPr/>
        </p:nvPicPr>
        <p:blipFill>
          <a:blip r:embed="rId3">
            <a:alphaModFix/>
          </a:blip>
          <a:stretch>
            <a:fillRect/>
          </a:stretch>
        </p:blipFill>
        <p:spPr>
          <a:xfrm>
            <a:off x="175" y="0"/>
            <a:ext cx="9144000" cy="5143500"/>
          </a:xfrm>
          <a:prstGeom prst="rect">
            <a:avLst/>
          </a:prstGeom>
          <a:noFill/>
          <a:ln>
            <a:noFill/>
          </a:ln>
        </p:spPr>
      </p:pic>
      <p:sp>
        <p:nvSpPr>
          <p:cNvPr id="3138" name="Google Shape;3138;p165"/>
          <p:cNvSpPr txBox="1"/>
          <p:nvPr/>
        </p:nvSpPr>
        <p:spPr>
          <a:xfrm>
            <a:off x="3631000" y="622050"/>
            <a:ext cx="5238600" cy="35829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0"/>
              </a:spcAft>
              <a:buNone/>
            </a:pPr>
            <a:r>
              <a:rPr lang="en" sz="2400">
                <a:solidFill>
                  <a:srgbClr val="FAF5AC"/>
                </a:solidFill>
                <a:latin typeface="Roboto Light"/>
                <a:ea typeface="Roboto Light"/>
                <a:cs typeface="Roboto Light"/>
                <a:sym typeface="Roboto Light"/>
              </a:rPr>
              <a:t>You will have the opportunity to attack Target 2, a more complex web application. </a:t>
            </a:r>
            <a:endParaRPr sz="2400">
              <a:solidFill>
                <a:srgbClr val="FAF5AC"/>
              </a:solidFill>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2400">
                <a:solidFill>
                  <a:srgbClr val="FAF5AC"/>
                </a:solidFill>
                <a:latin typeface="Roboto Light"/>
                <a:ea typeface="Roboto Light"/>
                <a:cs typeface="Roboto Light"/>
                <a:sym typeface="Roboto Light"/>
              </a:rPr>
              <a:t>Only start this task </a:t>
            </a:r>
            <a:r>
              <a:rPr i="1" lang="en" sz="2400">
                <a:solidFill>
                  <a:srgbClr val="FAF5AC"/>
                </a:solidFill>
                <a:latin typeface="Roboto Light"/>
                <a:ea typeface="Roboto Light"/>
                <a:cs typeface="Roboto Light"/>
                <a:sym typeface="Roboto Light"/>
              </a:rPr>
              <a:t>if </a:t>
            </a:r>
            <a:r>
              <a:rPr lang="en" sz="2400">
                <a:solidFill>
                  <a:srgbClr val="FAF5AC"/>
                </a:solidFill>
                <a:latin typeface="Roboto Light"/>
                <a:ea typeface="Roboto Light"/>
                <a:cs typeface="Roboto Light"/>
                <a:sym typeface="Roboto Light"/>
              </a:rPr>
              <a:t>you have found the Target 1 flags, completed the Wireshark analysis and wrote your reports. </a:t>
            </a:r>
            <a:endParaRPr sz="2200">
              <a:solidFill>
                <a:srgbClr val="FAF5AC"/>
              </a:solidFill>
              <a:latin typeface="Roboto"/>
              <a:ea typeface="Roboto"/>
              <a:cs typeface="Roboto"/>
              <a:sym typeface="Roboto"/>
            </a:endParaRPr>
          </a:p>
          <a:p>
            <a:pPr indent="0" lvl="0" marL="0" rtl="0" algn="l">
              <a:lnSpc>
                <a:spcPct val="115000"/>
              </a:lnSpc>
              <a:spcBef>
                <a:spcPts val="1000"/>
              </a:spcBef>
              <a:spcAft>
                <a:spcPts val="0"/>
              </a:spcAft>
              <a:buNone/>
            </a:pPr>
            <a:r>
              <a:t/>
            </a:r>
            <a:endParaRPr sz="2200">
              <a:solidFill>
                <a:srgbClr val="FAF5AC"/>
              </a:solidFill>
              <a:latin typeface="Roboto Light"/>
              <a:ea typeface="Roboto Light"/>
              <a:cs typeface="Roboto Light"/>
              <a:sym typeface="Roboto Light"/>
            </a:endParaRPr>
          </a:p>
          <a:p>
            <a:pPr indent="0" lvl="0" marL="0" rtl="0" algn="l">
              <a:lnSpc>
                <a:spcPct val="115000"/>
              </a:lnSpc>
              <a:spcBef>
                <a:spcPts val="1000"/>
              </a:spcBef>
              <a:spcAft>
                <a:spcPts val="0"/>
              </a:spcAft>
              <a:buNone/>
            </a:pPr>
            <a:r>
              <a:t/>
            </a:r>
            <a:endParaRPr sz="2200">
              <a:solidFill>
                <a:srgbClr val="FAF5AC"/>
              </a:solidFill>
              <a:latin typeface="Roboto"/>
              <a:ea typeface="Roboto"/>
              <a:cs typeface="Roboto"/>
              <a:sym typeface="Roboto"/>
            </a:endParaRPr>
          </a:p>
          <a:p>
            <a:pPr indent="0" lvl="0" marL="0" rtl="0" algn="l">
              <a:lnSpc>
                <a:spcPct val="115000"/>
              </a:lnSpc>
              <a:spcBef>
                <a:spcPts val="1000"/>
              </a:spcBef>
              <a:spcAft>
                <a:spcPts val="1000"/>
              </a:spcAft>
              <a:buNone/>
            </a:pPr>
            <a:r>
              <a:t/>
            </a:r>
            <a:endParaRPr sz="2200">
              <a:solidFill>
                <a:srgbClr val="FAF5AC"/>
              </a:solidFill>
              <a:latin typeface="Roboto"/>
              <a:ea typeface="Roboto"/>
              <a:cs typeface="Roboto"/>
              <a:sym typeface="Roboto"/>
            </a:endParaRPr>
          </a:p>
        </p:txBody>
      </p:sp>
      <p:sp>
        <p:nvSpPr>
          <p:cNvPr id="3139" name="Google Shape;3139;p1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3140" name="Google Shape;3140;p16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1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End of Project Deliverables</a:t>
            </a:r>
            <a:endParaRPr/>
          </a:p>
        </p:txBody>
      </p:sp>
      <p:sp>
        <p:nvSpPr>
          <p:cNvPr id="3146" name="Google Shape;3146;p1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At the end of this project, you will submit the following:</a:t>
            </a:r>
            <a:endParaRPr/>
          </a:p>
        </p:txBody>
      </p:sp>
      <p:sp>
        <p:nvSpPr>
          <p:cNvPr id="3147" name="Google Shape;3147;p1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148" name="Google Shape;3148;p166"/>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Red Team Report of Target 1 (Linked in Day 1 Activity File)</a:t>
            </a:r>
            <a:endParaRPr/>
          </a:p>
        </p:txBody>
      </p:sp>
      <p:sp>
        <p:nvSpPr>
          <p:cNvPr id="3149" name="Google Shape;3149;p166"/>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Blue Team Report of Target 1 </a:t>
            </a:r>
            <a:r>
              <a:rPr lang="en">
                <a:solidFill>
                  <a:schemeClr val="dk1"/>
                </a:solidFill>
              </a:rPr>
              <a:t>(Linked in Day 1 Activity File)</a:t>
            </a:r>
            <a:endParaRPr>
              <a:solidFill>
                <a:schemeClr val="dk1"/>
              </a:solidFill>
            </a:endParaRPr>
          </a:p>
        </p:txBody>
      </p:sp>
      <p:sp>
        <p:nvSpPr>
          <p:cNvPr id="3150" name="Google Shape;3150;p166"/>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Network Analysis of Wireshark Task </a:t>
            </a:r>
            <a:r>
              <a:rPr lang="en">
                <a:solidFill>
                  <a:schemeClr val="dk1"/>
                </a:solidFill>
              </a:rPr>
              <a:t>(Linked in Day 3 Activity File)</a:t>
            </a:r>
            <a:endParaRPr/>
          </a:p>
        </p:txBody>
      </p:sp>
      <p:sp>
        <p:nvSpPr>
          <p:cNvPr id="3151" name="Google Shape;3151;p166"/>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Group Presentation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